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82" r:id="rId3"/>
    <p:sldId id="297" r:id="rId4"/>
    <p:sldId id="284" r:id="rId5"/>
    <p:sldId id="294" r:id="rId6"/>
    <p:sldId id="295" r:id="rId7"/>
    <p:sldId id="305" r:id="rId8"/>
    <p:sldId id="306" r:id="rId9"/>
    <p:sldId id="279" r:id="rId10"/>
    <p:sldId id="286" r:id="rId11"/>
    <p:sldId id="287" r:id="rId12"/>
    <p:sldId id="288" r:id="rId13"/>
    <p:sldId id="293" r:id="rId14"/>
    <p:sldId id="289" r:id="rId15"/>
    <p:sldId id="296" r:id="rId16"/>
    <p:sldId id="292" r:id="rId17"/>
    <p:sldId id="290" r:id="rId18"/>
    <p:sldId id="298" r:id="rId19"/>
    <p:sldId id="299" r:id="rId20"/>
    <p:sldId id="300" r:id="rId21"/>
    <p:sldId id="301" r:id="rId22"/>
    <p:sldId id="302" r:id="rId23"/>
    <p:sldId id="303" r:id="rId24"/>
    <p:sldId id="304" r:id="rId25"/>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snapToGrid="0">
      <p:cViewPr varScale="1">
        <p:scale>
          <a:sx n="105" d="100"/>
          <a:sy n="105" d="100"/>
        </p:scale>
        <p:origin x="81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49A179BA-97B9-DFD8-8BEF-C8F5847AC1B4}"/>
              </a:ext>
            </a:extLst>
          </p:cNvPr>
          <p:cNvSpPr txBox="1">
            <a:spLocks noGrp="1"/>
          </p:cNvSpPr>
          <p:nvPr>
            <p:ph type="dt" sz="half" idx="10"/>
          </p:nvPr>
        </p:nvSpPr>
        <p:spPr>
          <a:ln/>
        </p:spPr>
        <p:txBody>
          <a:bodyPr/>
          <a:lstStyle>
            <a:lvl1pPr>
              <a:defRPr/>
            </a:lvl1pPr>
          </a:lstStyle>
          <a:p>
            <a:pPr>
              <a:defRPr/>
            </a:pPr>
            <a:fld id="{411D61B2-C1C9-4E8B-A0B1-CD0967EDBA48}" type="datetime1">
              <a:rPr lang="en-US"/>
              <a:pPr>
                <a:defRPr/>
              </a:pPr>
              <a:t>1/8/2026</a:t>
            </a:fld>
            <a:endParaRPr/>
          </a:p>
        </p:txBody>
      </p:sp>
      <p:sp>
        <p:nvSpPr>
          <p:cNvPr id="5" name="Footer Placeholder 4">
            <a:extLst>
              <a:ext uri="{FF2B5EF4-FFF2-40B4-BE49-F238E27FC236}">
                <a16:creationId xmlns:a16="http://schemas.microsoft.com/office/drawing/2014/main" id="{618FC9B7-B9F8-7236-201D-6E1FF9FFECAB}"/>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5204745E-34ED-6C00-4449-8C66637B9C39}"/>
              </a:ext>
            </a:extLst>
          </p:cNvPr>
          <p:cNvSpPr txBox="1">
            <a:spLocks noGrp="1"/>
          </p:cNvSpPr>
          <p:nvPr>
            <p:ph type="sldNum" sz="quarter" idx="12"/>
          </p:nvPr>
        </p:nvSpPr>
        <p:spPr>
          <a:ln/>
        </p:spPr>
        <p:txBody>
          <a:bodyPr/>
          <a:lstStyle>
            <a:lvl1pPr>
              <a:defRPr/>
            </a:lvl1pPr>
          </a:lstStyle>
          <a:p>
            <a:pPr>
              <a:defRPr/>
            </a:pPr>
            <a:fld id="{466E607A-E753-4490-BD89-41B6135B0C23}" type="slidenum">
              <a:rPr/>
              <a:pPr>
                <a:defRPr/>
              </a:pPr>
              <a:t>‹#›</a:t>
            </a:fld>
            <a:endParaRPr/>
          </a:p>
        </p:txBody>
      </p:sp>
    </p:spTree>
    <p:extLst>
      <p:ext uri="{BB962C8B-B14F-4D97-AF65-F5344CB8AC3E}">
        <p14:creationId xmlns:p14="http://schemas.microsoft.com/office/powerpoint/2010/main" val="371421379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CE3511-DC43-087B-CC4C-1AA439AB614C}"/>
              </a:ext>
            </a:extLst>
          </p:cNvPr>
          <p:cNvSpPr txBox="1">
            <a:spLocks noGrp="1"/>
          </p:cNvSpPr>
          <p:nvPr>
            <p:ph type="dt" sz="half" idx="10"/>
          </p:nvPr>
        </p:nvSpPr>
        <p:spPr>
          <a:ln/>
        </p:spPr>
        <p:txBody>
          <a:bodyPr/>
          <a:lstStyle>
            <a:lvl1pPr>
              <a:defRPr/>
            </a:lvl1pPr>
          </a:lstStyle>
          <a:p>
            <a:pPr>
              <a:defRPr/>
            </a:pPr>
            <a:fld id="{B00F25D9-41DF-41B4-BB58-11EA8AB2B407}" type="datetime1">
              <a:rPr lang="en-US"/>
              <a:pPr>
                <a:defRPr/>
              </a:pPr>
              <a:t>1/8/2026</a:t>
            </a:fld>
            <a:endParaRPr/>
          </a:p>
        </p:txBody>
      </p:sp>
      <p:sp>
        <p:nvSpPr>
          <p:cNvPr id="5" name="Footer Placeholder 4">
            <a:extLst>
              <a:ext uri="{FF2B5EF4-FFF2-40B4-BE49-F238E27FC236}">
                <a16:creationId xmlns:a16="http://schemas.microsoft.com/office/drawing/2014/main" id="{73F6E7D6-663B-FE34-B2BE-011F60B68DE6}"/>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AFC59CAD-0A0D-D456-DF87-7C886E13D83F}"/>
              </a:ext>
            </a:extLst>
          </p:cNvPr>
          <p:cNvSpPr txBox="1">
            <a:spLocks noGrp="1"/>
          </p:cNvSpPr>
          <p:nvPr>
            <p:ph type="sldNum" sz="quarter" idx="12"/>
          </p:nvPr>
        </p:nvSpPr>
        <p:spPr>
          <a:ln/>
        </p:spPr>
        <p:txBody>
          <a:bodyPr/>
          <a:lstStyle>
            <a:lvl1pPr>
              <a:defRPr/>
            </a:lvl1pPr>
          </a:lstStyle>
          <a:p>
            <a:pPr>
              <a:defRPr/>
            </a:pPr>
            <a:fld id="{2E46C7B5-B7B4-4C98-9C0D-90CFF3E729E5}" type="slidenum">
              <a:rPr/>
              <a:pPr>
                <a:defRPr/>
              </a:pPr>
              <a:t>‹#›</a:t>
            </a:fld>
            <a:endParaRPr/>
          </a:p>
        </p:txBody>
      </p:sp>
    </p:spTree>
    <p:extLst>
      <p:ext uri="{BB962C8B-B14F-4D97-AF65-F5344CB8AC3E}">
        <p14:creationId xmlns:p14="http://schemas.microsoft.com/office/powerpoint/2010/main" val="2262355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42449879-5726-8F62-AA90-6DB338AC2FD1}"/>
              </a:ext>
            </a:extLst>
          </p:cNvPr>
          <p:cNvSpPr txBox="1">
            <a:spLocks noGrp="1"/>
          </p:cNvSpPr>
          <p:nvPr>
            <p:ph type="dt" sz="half" idx="10"/>
          </p:nvPr>
        </p:nvSpPr>
        <p:spPr>
          <a:ln/>
        </p:spPr>
        <p:txBody>
          <a:bodyPr/>
          <a:lstStyle>
            <a:lvl1pPr>
              <a:defRPr/>
            </a:lvl1pPr>
          </a:lstStyle>
          <a:p>
            <a:pPr>
              <a:defRPr/>
            </a:pPr>
            <a:fld id="{4658CC1E-396A-467C-9ABF-C762D16512BA}" type="datetime1">
              <a:rPr lang="en-US"/>
              <a:pPr>
                <a:defRPr/>
              </a:pPr>
              <a:t>1/8/2026</a:t>
            </a:fld>
            <a:endParaRPr/>
          </a:p>
        </p:txBody>
      </p:sp>
      <p:sp>
        <p:nvSpPr>
          <p:cNvPr id="5" name="Footer Placeholder 4">
            <a:extLst>
              <a:ext uri="{FF2B5EF4-FFF2-40B4-BE49-F238E27FC236}">
                <a16:creationId xmlns:a16="http://schemas.microsoft.com/office/drawing/2014/main" id="{0802CBBC-5457-C946-E6BD-9F926B3EF644}"/>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97599779-A16D-D90D-C473-43447C4A9AE2}"/>
              </a:ext>
            </a:extLst>
          </p:cNvPr>
          <p:cNvSpPr txBox="1">
            <a:spLocks noGrp="1"/>
          </p:cNvSpPr>
          <p:nvPr>
            <p:ph type="sldNum" sz="quarter" idx="12"/>
          </p:nvPr>
        </p:nvSpPr>
        <p:spPr>
          <a:ln/>
        </p:spPr>
        <p:txBody>
          <a:bodyPr/>
          <a:lstStyle>
            <a:lvl1pPr>
              <a:defRPr/>
            </a:lvl1pPr>
          </a:lstStyle>
          <a:p>
            <a:pPr>
              <a:defRPr/>
            </a:pPr>
            <a:fld id="{FEAA8A02-E5AF-4E23-8838-F1A401CC1691}" type="slidenum">
              <a:rPr/>
              <a:pPr>
                <a:defRPr/>
              </a:pPr>
              <a:t>‹#›</a:t>
            </a:fld>
            <a:endParaRPr/>
          </a:p>
        </p:txBody>
      </p:sp>
    </p:spTree>
    <p:extLst>
      <p:ext uri="{BB962C8B-B14F-4D97-AF65-F5344CB8AC3E}">
        <p14:creationId xmlns:p14="http://schemas.microsoft.com/office/powerpoint/2010/main" val="952945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0A50457A-ED88-A8A4-DF45-FBB3E8A6E6A2}"/>
              </a:ext>
            </a:extLst>
          </p:cNvPr>
          <p:cNvSpPr txBox="1">
            <a:spLocks noGrp="1"/>
          </p:cNvSpPr>
          <p:nvPr>
            <p:ph type="dt" sz="half" idx="10"/>
          </p:nvPr>
        </p:nvSpPr>
        <p:spPr>
          <a:ln/>
        </p:spPr>
        <p:txBody>
          <a:bodyPr/>
          <a:lstStyle>
            <a:lvl1pPr>
              <a:defRPr/>
            </a:lvl1pPr>
          </a:lstStyle>
          <a:p>
            <a:pPr>
              <a:defRPr/>
            </a:pPr>
            <a:fld id="{06D3FC0D-B253-422F-985D-12F4B608F862}" type="datetime1">
              <a:rPr lang="en-US"/>
              <a:pPr>
                <a:defRPr/>
              </a:pPr>
              <a:t>1/8/2026</a:t>
            </a:fld>
            <a:endParaRPr/>
          </a:p>
        </p:txBody>
      </p:sp>
      <p:sp>
        <p:nvSpPr>
          <p:cNvPr id="6" name="Footer Placeholder 4">
            <a:extLst>
              <a:ext uri="{FF2B5EF4-FFF2-40B4-BE49-F238E27FC236}">
                <a16:creationId xmlns:a16="http://schemas.microsoft.com/office/drawing/2014/main" id="{3F6E5C97-3287-FB76-0503-3638C4183E18}"/>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D30D313C-DF6B-DCFC-C91E-E58126115021}"/>
              </a:ext>
            </a:extLst>
          </p:cNvPr>
          <p:cNvSpPr txBox="1">
            <a:spLocks noGrp="1"/>
          </p:cNvSpPr>
          <p:nvPr>
            <p:ph type="sldNum" sz="quarter" idx="12"/>
          </p:nvPr>
        </p:nvSpPr>
        <p:spPr>
          <a:ln/>
        </p:spPr>
        <p:txBody>
          <a:bodyPr/>
          <a:lstStyle>
            <a:lvl1pPr>
              <a:defRPr/>
            </a:lvl1pPr>
          </a:lstStyle>
          <a:p>
            <a:pPr>
              <a:defRPr/>
            </a:pPr>
            <a:fld id="{8F5A7EEE-F558-469F-ABA7-AF55715D32FD}" type="slidenum">
              <a:rPr/>
              <a:pPr>
                <a:defRPr/>
              </a:pPr>
              <a:t>‹#›</a:t>
            </a:fld>
            <a:endParaRPr/>
          </a:p>
        </p:txBody>
      </p:sp>
    </p:spTree>
    <p:extLst>
      <p:ext uri="{BB962C8B-B14F-4D97-AF65-F5344CB8AC3E}">
        <p14:creationId xmlns:p14="http://schemas.microsoft.com/office/powerpoint/2010/main" val="236287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Edit Master text styles</a:t>
            </a:r>
          </a:p>
        </p:txBody>
      </p:sp>
      <p:sp>
        <p:nvSpPr>
          <p:cNvPr id="4" name="Content Placeholder 3"/>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Edit Master text styles</a:t>
            </a:r>
          </a:p>
        </p:txBody>
      </p:sp>
      <p:sp>
        <p:nvSpPr>
          <p:cNvPr id="6" name="Content Placeholder 5"/>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0639699-8422-99E4-E647-C67434108606}"/>
              </a:ext>
            </a:extLst>
          </p:cNvPr>
          <p:cNvSpPr txBox="1">
            <a:spLocks noGrp="1"/>
          </p:cNvSpPr>
          <p:nvPr>
            <p:ph type="dt" sz="half" idx="10"/>
          </p:nvPr>
        </p:nvSpPr>
        <p:spPr>
          <a:ln/>
        </p:spPr>
        <p:txBody>
          <a:bodyPr/>
          <a:lstStyle>
            <a:lvl1pPr>
              <a:defRPr/>
            </a:lvl1pPr>
          </a:lstStyle>
          <a:p>
            <a:pPr>
              <a:defRPr/>
            </a:pPr>
            <a:fld id="{9A503655-9FC0-4EE4-9AFE-F379D4FF2BEB}" type="datetime1">
              <a:rPr lang="en-US"/>
              <a:pPr>
                <a:defRPr/>
              </a:pPr>
              <a:t>1/8/2026</a:t>
            </a:fld>
            <a:endParaRPr/>
          </a:p>
        </p:txBody>
      </p:sp>
      <p:sp>
        <p:nvSpPr>
          <p:cNvPr id="8" name="Footer Placeholder 4">
            <a:extLst>
              <a:ext uri="{FF2B5EF4-FFF2-40B4-BE49-F238E27FC236}">
                <a16:creationId xmlns:a16="http://schemas.microsoft.com/office/drawing/2014/main" id="{6274A31B-2B65-3766-A13F-7E01256A1B16}"/>
              </a:ext>
            </a:extLst>
          </p:cNvPr>
          <p:cNvSpPr txBox="1">
            <a:spLocks noGrp="1"/>
          </p:cNvSpPr>
          <p:nvPr>
            <p:ph type="ftr" sz="quarter" idx="11"/>
          </p:nvPr>
        </p:nvSpPr>
        <p:spPr>
          <a:ln/>
        </p:spPr>
        <p:txBody>
          <a:bodyPr/>
          <a:lstStyle>
            <a:lvl1pPr>
              <a:defRPr/>
            </a:lvl1pPr>
          </a:lstStyle>
          <a:p>
            <a:pPr>
              <a:defRPr/>
            </a:pPr>
            <a:endParaRPr/>
          </a:p>
        </p:txBody>
      </p:sp>
      <p:sp>
        <p:nvSpPr>
          <p:cNvPr id="9" name="Slide Number Placeholder 5">
            <a:extLst>
              <a:ext uri="{FF2B5EF4-FFF2-40B4-BE49-F238E27FC236}">
                <a16:creationId xmlns:a16="http://schemas.microsoft.com/office/drawing/2014/main" id="{307BD3EF-3DC1-7B2A-ACDA-CCACF2A51ADC}"/>
              </a:ext>
            </a:extLst>
          </p:cNvPr>
          <p:cNvSpPr txBox="1">
            <a:spLocks noGrp="1"/>
          </p:cNvSpPr>
          <p:nvPr>
            <p:ph type="sldNum" sz="quarter" idx="12"/>
          </p:nvPr>
        </p:nvSpPr>
        <p:spPr>
          <a:ln/>
        </p:spPr>
        <p:txBody>
          <a:bodyPr/>
          <a:lstStyle>
            <a:lvl1pPr>
              <a:defRPr/>
            </a:lvl1pPr>
          </a:lstStyle>
          <a:p>
            <a:pPr>
              <a:defRPr/>
            </a:pPr>
            <a:fld id="{3E493D5A-5167-4900-B9F1-A3AFD43B3CF0}" type="slidenum">
              <a:rPr/>
              <a:pPr>
                <a:defRPr/>
              </a:pPr>
              <a:t>‹#›</a:t>
            </a:fld>
            <a:endParaRPr/>
          </a:p>
        </p:txBody>
      </p:sp>
    </p:spTree>
    <p:extLst>
      <p:ext uri="{BB962C8B-B14F-4D97-AF65-F5344CB8AC3E}">
        <p14:creationId xmlns:p14="http://schemas.microsoft.com/office/powerpoint/2010/main" val="510181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3">
            <a:extLst>
              <a:ext uri="{FF2B5EF4-FFF2-40B4-BE49-F238E27FC236}">
                <a16:creationId xmlns:a16="http://schemas.microsoft.com/office/drawing/2014/main" id="{CFAA1971-20A9-DD2A-D22F-B54DBD436411}"/>
              </a:ext>
            </a:extLst>
          </p:cNvPr>
          <p:cNvSpPr txBox="1">
            <a:spLocks noGrp="1"/>
          </p:cNvSpPr>
          <p:nvPr>
            <p:ph type="dt" sz="half" idx="10"/>
          </p:nvPr>
        </p:nvSpPr>
        <p:spPr>
          <a:ln/>
        </p:spPr>
        <p:txBody>
          <a:bodyPr/>
          <a:lstStyle>
            <a:lvl1pPr>
              <a:defRPr/>
            </a:lvl1pPr>
          </a:lstStyle>
          <a:p>
            <a:pPr>
              <a:defRPr/>
            </a:pPr>
            <a:fld id="{D4FDF5E7-F2C2-411D-BB45-8DF028486496}" type="datetime1">
              <a:rPr lang="en-US"/>
              <a:pPr>
                <a:defRPr/>
              </a:pPr>
              <a:t>1/8/2026</a:t>
            </a:fld>
            <a:endParaRPr/>
          </a:p>
        </p:txBody>
      </p:sp>
      <p:sp>
        <p:nvSpPr>
          <p:cNvPr id="4" name="Footer Placeholder 4">
            <a:extLst>
              <a:ext uri="{FF2B5EF4-FFF2-40B4-BE49-F238E27FC236}">
                <a16:creationId xmlns:a16="http://schemas.microsoft.com/office/drawing/2014/main" id="{621EAD69-3EA7-3996-C1EE-E572A25E9182}"/>
              </a:ext>
            </a:extLst>
          </p:cNvPr>
          <p:cNvSpPr txBox="1">
            <a:spLocks noGrp="1"/>
          </p:cNvSpPr>
          <p:nvPr>
            <p:ph type="ftr" sz="quarter" idx="11"/>
          </p:nvPr>
        </p:nvSpPr>
        <p:spPr>
          <a:ln/>
        </p:spPr>
        <p:txBody>
          <a:bodyPr/>
          <a:lstStyle>
            <a:lvl1pPr>
              <a:defRPr/>
            </a:lvl1pPr>
          </a:lstStyle>
          <a:p>
            <a:pPr>
              <a:defRPr/>
            </a:pPr>
            <a:endParaRPr/>
          </a:p>
        </p:txBody>
      </p:sp>
      <p:sp>
        <p:nvSpPr>
          <p:cNvPr id="5" name="Slide Number Placeholder 5">
            <a:extLst>
              <a:ext uri="{FF2B5EF4-FFF2-40B4-BE49-F238E27FC236}">
                <a16:creationId xmlns:a16="http://schemas.microsoft.com/office/drawing/2014/main" id="{0E2D373D-4BC8-E227-6644-531FF3E37B31}"/>
              </a:ext>
            </a:extLst>
          </p:cNvPr>
          <p:cNvSpPr txBox="1">
            <a:spLocks noGrp="1"/>
          </p:cNvSpPr>
          <p:nvPr>
            <p:ph type="sldNum" sz="quarter" idx="12"/>
          </p:nvPr>
        </p:nvSpPr>
        <p:spPr>
          <a:ln/>
        </p:spPr>
        <p:txBody>
          <a:bodyPr/>
          <a:lstStyle>
            <a:lvl1pPr>
              <a:defRPr/>
            </a:lvl1pPr>
          </a:lstStyle>
          <a:p>
            <a:pPr>
              <a:defRPr/>
            </a:pPr>
            <a:fld id="{A616F716-5AF3-43A3-86B1-01D1FDD2F32D}" type="slidenum">
              <a:rPr/>
              <a:pPr>
                <a:defRPr/>
              </a:pPr>
              <a:t>‹#›</a:t>
            </a:fld>
            <a:endParaRPr/>
          </a:p>
        </p:txBody>
      </p:sp>
    </p:spTree>
    <p:extLst>
      <p:ext uri="{BB962C8B-B14F-4D97-AF65-F5344CB8AC3E}">
        <p14:creationId xmlns:p14="http://schemas.microsoft.com/office/powerpoint/2010/main" val="3778708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59DD549-3460-932D-3BFA-BD9B35A5CC83}"/>
              </a:ext>
            </a:extLst>
          </p:cNvPr>
          <p:cNvSpPr txBox="1">
            <a:spLocks noGrp="1"/>
          </p:cNvSpPr>
          <p:nvPr>
            <p:ph type="dt" sz="half" idx="10"/>
          </p:nvPr>
        </p:nvSpPr>
        <p:spPr>
          <a:ln/>
        </p:spPr>
        <p:txBody>
          <a:bodyPr/>
          <a:lstStyle>
            <a:lvl1pPr>
              <a:defRPr/>
            </a:lvl1pPr>
          </a:lstStyle>
          <a:p>
            <a:pPr>
              <a:defRPr/>
            </a:pPr>
            <a:fld id="{55B9E384-F0AE-4513-902B-61CB05C0063D}" type="datetime1">
              <a:rPr lang="en-US"/>
              <a:pPr>
                <a:defRPr/>
              </a:pPr>
              <a:t>1/8/2026</a:t>
            </a:fld>
            <a:endParaRPr/>
          </a:p>
        </p:txBody>
      </p:sp>
      <p:sp>
        <p:nvSpPr>
          <p:cNvPr id="3" name="Footer Placeholder 4">
            <a:extLst>
              <a:ext uri="{FF2B5EF4-FFF2-40B4-BE49-F238E27FC236}">
                <a16:creationId xmlns:a16="http://schemas.microsoft.com/office/drawing/2014/main" id="{BF21E88C-CDAF-E7F1-4E15-FAC2EE6FF2A5}"/>
              </a:ext>
            </a:extLst>
          </p:cNvPr>
          <p:cNvSpPr txBox="1">
            <a:spLocks noGrp="1"/>
          </p:cNvSpPr>
          <p:nvPr>
            <p:ph type="ftr" sz="quarter" idx="11"/>
          </p:nvPr>
        </p:nvSpPr>
        <p:spPr>
          <a:ln/>
        </p:spPr>
        <p:txBody>
          <a:bodyPr/>
          <a:lstStyle>
            <a:lvl1pPr>
              <a:defRPr/>
            </a:lvl1pPr>
          </a:lstStyle>
          <a:p>
            <a:pPr>
              <a:defRPr/>
            </a:pPr>
            <a:endParaRPr/>
          </a:p>
        </p:txBody>
      </p:sp>
      <p:sp>
        <p:nvSpPr>
          <p:cNvPr id="4" name="Slide Number Placeholder 5">
            <a:extLst>
              <a:ext uri="{FF2B5EF4-FFF2-40B4-BE49-F238E27FC236}">
                <a16:creationId xmlns:a16="http://schemas.microsoft.com/office/drawing/2014/main" id="{9849CE18-61B4-0BD5-AABB-B9BD39F63893}"/>
              </a:ext>
            </a:extLst>
          </p:cNvPr>
          <p:cNvSpPr txBox="1">
            <a:spLocks noGrp="1"/>
          </p:cNvSpPr>
          <p:nvPr>
            <p:ph type="sldNum" sz="quarter" idx="12"/>
          </p:nvPr>
        </p:nvSpPr>
        <p:spPr>
          <a:ln/>
        </p:spPr>
        <p:txBody>
          <a:bodyPr/>
          <a:lstStyle>
            <a:lvl1pPr>
              <a:defRPr/>
            </a:lvl1pPr>
          </a:lstStyle>
          <a:p>
            <a:pPr>
              <a:defRPr/>
            </a:pPr>
            <a:fld id="{5FC92367-4980-4327-9C86-C37D4C354B84}" type="slidenum">
              <a:rPr/>
              <a:pPr>
                <a:defRPr/>
              </a:pPr>
              <a:t>‹#›</a:t>
            </a:fld>
            <a:endParaRPr/>
          </a:p>
        </p:txBody>
      </p:sp>
    </p:spTree>
    <p:extLst>
      <p:ext uri="{BB962C8B-B14F-4D97-AF65-F5344CB8AC3E}">
        <p14:creationId xmlns:p14="http://schemas.microsoft.com/office/powerpoint/2010/main" val="1924187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17A767CE-1A49-3882-6757-3A84310AA77A}"/>
              </a:ext>
            </a:extLst>
          </p:cNvPr>
          <p:cNvSpPr txBox="1">
            <a:spLocks noGrp="1"/>
          </p:cNvSpPr>
          <p:nvPr>
            <p:ph type="dt" sz="half" idx="10"/>
          </p:nvPr>
        </p:nvSpPr>
        <p:spPr>
          <a:ln/>
        </p:spPr>
        <p:txBody>
          <a:bodyPr/>
          <a:lstStyle>
            <a:lvl1pPr>
              <a:defRPr/>
            </a:lvl1pPr>
          </a:lstStyle>
          <a:p>
            <a:pPr>
              <a:defRPr/>
            </a:pPr>
            <a:fld id="{4186DCD6-4414-4985-92F5-BF5652D390EE}" type="datetime1">
              <a:rPr lang="en-US"/>
              <a:pPr>
                <a:defRPr/>
              </a:pPr>
              <a:t>1/8/2026</a:t>
            </a:fld>
            <a:endParaRPr/>
          </a:p>
        </p:txBody>
      </p:sp>
      <p:sp>
        <p:nvSpPr>
          <p:cNvPr id="6" name="Footer Placeholder 4">
            <a:extLst>
              <a:ext uri="{FF2B5EF4-FFF2-40B4-BE49-F238E27FC236}">
                <a16:creationId xmlns:a16="http://schemas.microsoft.com/office/drawing/2014/main" id="{6C36FD8D-F964-65FA-0AE4-B8DAD3CA5929}"/>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710810C4-6B7B-1AAE-95B5-2ADCF6AB73E7}"/>
              </a:ext>
            </a:extLst>
          </p:cNvPr>
          <p:cNvSpPr txBox="1">
            <a:spLocks noGrp="1"/>
          </p:cNvSpPr>
          <p:nvPr>
            <p:ph type="sldNum" sz="quarter" idx="12"/>
          </p:nvPr>
        </p:nvSpPr>
        <p:spPr>
          <a:ln/>
        </p:spPr>
        <p:txBody>
          <a:bodyPr/>
          <a:lstStyle>
            <a:lvl1pPr>
              <a:defRPr/>
            </a:lvl1pPr>
          </a:lstStyle>
          <a:p>
            <a:pPr>
              <a:defRPr/>
            </a:pPr>
            <a:fld id="{59ADF4AD-B365-435B-A697-084A8D85463E}" type="slidenum">
              <a:rPr/>
              <a:pPr>
                <a:defRPr/>
              </a:pPr>
              <a:t>‹#›</a:t>
            </a:fld>
            <a:endParaRPr/>
          </a:p>
        </p:txBody>
      </p:sp>
    </p:spTree>
    <p:extLst>
      <p:ext uri="{BB962C8B-B14F-4D97-AF65-F5344CB8AC3E}">
        <p14:creationId xmlns:p14="http://schemas.microsoft.com/office/powerpoint/2010/main" val="3856981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p:cNvSpPr txBox="1">
            <a:spLocks noGrp="1"/>
          </p:cNvSpPr>
          <p:nvPr>
            <p:ph type="pic" idx="1"/>
          </p:nvPr>
        </p:nvSpPr>
        <p:spPr>
          <a:xfrm>
            <a:off x="5183184" y="987423"/>
            <a:ext cx="6172200" cy="4873623"/>
          </a:xfrm>
        </p:spPr>
        <p:txBody>
          <a:bodyPr>
            <a:normAutofit/>
          </a:bodyPr>
          <a:lstStyle>
            <a:lvl1pPr marL="0" indent="0">
              <a:buNone/>
              <a:defRPr lang="en-GB" sz="3200"/>
            </a:lvl1pPr>
          </a:lstStyle>
          <a:p>
            <a:pPr lvl="0"/>
            <a:endParaRPr lang="en-GB" noProof="0"/>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67F72CA0-A4F3-8ECE-5F17-EE5D0DAA8DDD}"/>
              </a:ext>
            </a:extLst>
          </p:cNvPr>
          <p:cNvSpPr txBox="1">
            <a:spLocks noGrp="1"/>
          </p:cNvSpPr>
          <p:nvPr>
            <p:ph type="dt" sz="half" idx="10"/>
          </p:nvPr>
        </p:nvSpPr>
        <p:spPr>
          <a:ln/>
        </p:spPr>
        <p:txBody>
          <a:bodyPr/>
          <a:lstStyle>
            <a:lvl1pPr>
              <a:defRPr/>
            </a:lvl1pPr>
          </a:lstStyle>
          <a:p>
            <a:pPr>
              <a:defRPr/>
            </a:pPr>
            <a:fld id="{A76E4F6B-8BD4-49B0-8377-BAAA94154238}" type="datetime1">
              <a:rPr lang="en-US"/>
              <a:pPr>
                <a:defRPr/>
              </a:pPr>
              <a:t>1/8/2026</a:t>
            </a:fld>
            <a:endParaRPr/>
          </a:p>
        </p:txBody>
      </p:sp>
      <p:sp>
        <p:nvSpPr>
          <p:cNvPr id="6" name="Footer Placeholder 4">
            <a:extLst>
              <a:ext uri="{FF2B5EF4-FFF2-40B4-BE49-F238E27FC236}">
                <a16:creationId xmlns:a16="http://schemas.microsoft.com/office/drawing/2014/main" id="{825CF7F7-DCD4-D01A-65EF-248621C14D7A}"/>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F8877D3C-8132-7482-DD2B-0435437996F7}"/>
              </a:ext>
            </a:extLst>
          </p:cNvPr>
          <p:cNvSpPr txBox="1">
            <a:spLocks noGrp="1"/>
          </p:cNvSpPr>
          <p:nvPr>
            <p:ph type="sldNum" sz="quarter" idx="12"/>
          </p:nvPr>
        </p:nvSpPr>
        <p:spPr>
          <a:ln/>
        </p:spPr>
        <p:txBody>
          <a:bodyPr/>
          <a:lstStyle>
            <a:lvl1pPr>
              <a:defRPr/>
            </a:lvl1pPr>
          </a:lstStyle>
          <a:p>
            <a:pPr>
              <a:defRPr/>
            </a:pPr>
            <a:fld id="{8880698D-E262-4246-A74A-739B4387F0FF}" type="slidenum">
              <a:rPr/>
              <a:pPr>
                <a:defRPr/>
              </a:pPr>
              <a:t>‹#›</a:t>
            </a:fld>
            <a:endParaRPr/>
          </a:p>
        </p:txBody>
      </p:sp>
    </p:spTree>
    <p:extLst>
      <p:ext uri="{BB962C8B-B14F-4D97-AF65-F5344CB8AC3E}">
        <p14:creationId xmlns:p14="http://schemas.microsoft.com/office/powerpoint/2010/main" val="3648906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20215-086F-AC60-7C1A-0216589F6E3B}"/>
              </a:ext>
            </a:extLst>
          </p:cNvPr>
          <p:cNvSpPr txBox="1">
            <a:spLocks noGrp="1"/>
          </p:cNvSpPr>
          <p:nvPr>
            <p:ph type="dt" sz="half" idx="10"/>
          </p:nvPr>
        </p:nvSpPr>
        <p:spPr>
          <a:ln/>
        </p:spPr>
        <p:txBody>
          <a:bodyPr/>
          <a:lstStyle>
            <a:lvl1pPr>
              <a:defRPr/>
            </a:lvl1pPr>
          </a:lstStyle>
          <a:p>
            <a:pPr>
              <a:defRPr/>
            </a:pPr>
            <a:fld id="{DA042892-A42F-441B-8899-B46D52A6ED7E}" type="datetime1">
              <a:rPr lang="en-US"/>
              <a:pPr>
                <a:defRPr/>
              </a:pPr>
              <a:t>1/8/2026</a:t>
            </a:fld>
            <a:endParaRPr/>
          </a:p>
        </p:txBody>
      </p:sp>
      <p:sp>
        <p:nvSpPr>
          <p:cNvPr id="5" name="Footer Placeholder 4">
            <a:extLst>
              <a:ext uri="{FF2B5EF4-FFF2-40B4-BE49-F238E27FC236}">
                <a16:creationId xmlns:a16="http://schemas.microsoft.com/office/drawing/2014/main" id="{FEB16AF5-5EF5-FBB7-278C-F2984EFE8AA0}"/>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70B3D0EE-D81C-1180-8A26-B73437731814}"/>
              </a:ext>
            </a:extLst>
          </p:cNvPr>
          <p:cNvSpPr txBox="1">
            <a:spLocks noGrp="1"/>
          </p:cNvSpPr>
          <p:nvPr>
            <p:ph type="sldNum" sz="quarter" idx="12"/>
          </p:nvPr>
        </p:nvSpPr>
        <p:spPr>
          <a:ln/>
        </p:spPr>
        <p:txBody>
          <a:bodyPr/>
          <a:lstStyle>
            <a:lvl1pPr>
              <a:defRPr/>
            </a:lvl1pPr>
          </a:lstStyle>
          <a:p>
            <a:pPr>
              <a:defRPr/>
            </a:pPr>
            <a:fld id="{9DE62C37-960F-42AE-A2F6-262F2B71C7A1}" type="slidenum">
              <a:rPr/>
              <a:pPr>
                <a:defRPr/>
              </a:pPr>
              <a:t>‹#›</a:t>
            </a:fld>
            <a:endParaRPr/>
          </a:p>
        </p:txBody>
      </p:sp>
    </p:spTree>
    <p:extLst>
      <p:ext uri="{BB962C8B-B14F-4D97-AF65-F5344CB8AC3E}">
        <p14:creationId xmlns:p14="http://schemas.microsoft.com/office/powerpoint/2010/main" val="3134252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FABEE3-BF71-7016-2661-3F0E5BA1005E}"/>
              </a:ext>
            </a:extLst>
          </p:cNvPr>
          <p:cNvSpPr txBox="1">
            <a:spLocks noGrp="1"/>
          </p:cNvSpPr>
          <p:nvPr>
            <p:ph type="dt" sz="half" idx="10"/>
          </p:nvPr>
        </p:nvSpPr>
        <p:spPr>
          <a:ln/>
        </p:spPr>
        <p:txBody>
          <a:bodyPr/>
          <a:lstStyle>
            <a:lvl1pPr>
              <a:defRPr/>
            </a:lvl1pPr>
          </a:lstStyle>
          <a:p>
            <a:pPr>
              <a:defRPr/>
            </a:pPr>
            <a:fld id="{0815F3A0-24E8-4B92-BB6D-2CCE1B784F84}" type="datetime1">
              <a:rPr lang="en-US"/>
              <a:pPr>
                <a:defRPr/>
              </a:pPr>
              <a:t>1/8/2026</a:t>
            </a:fld>
            <a:endParaRPr/>
          </a:p>
        </p:txBody>
      </p:sp>
      <p:sp>
        <p:nvSpPr>
          <p:cNvPr id="5" name="Footer Placeholder 4">
            <a:extLst>
              <a:ext uri="{FF2B5EF4-FFF2-40B4-BE49-F238E27FC236}">
                <a16:creationId xmlns:a16="http://schemas.microsoft.com/office/drawing/2014/main" id="{B6296040-23D3-FB12-22B7-A1A076C1D879}"/>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4840C8C9-E3F2-9495-D26F-D737D1D38E5D}"/>
              </a:ext>
            </a:extLst>
          </p:cNvPr>
          <p:cNvSpPr txBox="1">
            <a:spLocks noGrp="1"/>
          </p:cNvSpPr>
          <p:nvPr>
            <p:ph type="sldNum" sz="quarter" idx="12"/>
          </p:nvPr>
        </p:nvSpPr>
        <p:spPr>
          <a:ln/>
        </p:spPr>
        <p:txBody>
          <a:bodyPr/>
          <a:lstStyle>
            <a:lvl1pPr>
              <a:defRPr/>
            </a:lvl1pPr>
          </a:lstStyle>
          <a:p>
            <a:pPr>
              <a:defRPr/>
            </a:pPr>
            <a:fld id="{BAE031A8-27E7-4B1C-ABB1-DBE1BA1773D2}" type="slidenum">
              <a:rPr/>
              <a:pPr>
                <a:defRPr/>
              </a:pPr>
              <a:t>‹#›</a:t>
            </a:fld>
            <a:endParaRPr/>
          </a:p>
        </p:txBody>
      </p:sp>
    </p:spTree>
    <p:extLst>
      <p:ext uri="{BB962C8B-B14F-4D97-AF65-F5344CB8AC3E}">
        <p14:creationId xmlns:p14="http://schemas.microsoft.com/office/powerpoint/2010/main" val="2223296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D0E54B9-D1A6-71AA-A0B6-67FD929C1FD9}"/>
              </a:ext>
            </a:extLst>
          </p:cNvPr>
          <p:cNvSpPr txBox="1">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35CB39F-309E-CB5E-8DA3-A25F43CBCC16}"/>
              </a:ext>
            </a:extLst>
          </p:cNvPr>
          <p:cNvSpPr txBox="1">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DEB2AFD2-07C9-70C3-0979-AFF2BB2A0AAB}"/>
              </a:ext>
            </a:extLst>
          </p:cNvPr>
          <p:cNvSpPr txBox="1">
            <a:spLocks noGrp="1"/>
          </p:cNvSpPr>
          <p:nvPr>
            <p:ph type="dt" sz="half" idx="2"/>
          </p:nvPr>
        </p:nvSpPr>
        <p:spPr>
          <a:xfrm>
            <a:off x="838200" y="6356350"/>
            <a:ext cx="2743200" cy="365125"/>
          </a:xfrm>
          <a:prstGeom prst="rect">
            <a:avLst/>
          </a:prstGeom>
          <a:noFill/>
          <a:ln>
            <a:noFill/>
          </a:ln>
        </p:spPr>
        <p:txBody>
          <a:bodyPr vert="horz" wrap="square" lIns="91440" tIns="45720" rIns="91440" bIns="45720" anchor="ctr" anchorCtr="0" compatLnSpc="1">
            <a:noAutofit/>
          </a:bodyPr>
          <a:lstStyle>
            <a:lvl1pPr marL="0" marR="0" lvl="0" indent="0" algn="l" defTabSz="9144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8D7193A0-E711-4353-877D-FD749A6B17CE}" type="datetime1">
              <a:rPr lang="en-US"/>
              <a:pPr>
                <a:defRPr/>
              </a:pPr>
              <a:t>1/8/2026</a:t>
            </a:fld>
            <a:endParaRPr/>
          </a:p>
        </p:txBody>
      </p:sp>
      <p:sp>
        <p:nvSpPr>
          <p:cNvPr id="5" name="Footer Placeholder 4">
            <a:extLst>
              <a:ext uri="{FF2B5EF4-FFF2-40B4-BE49-F238E27FC236}">
                <a16:creationId xmlns:a16="http://schemas.microsoft.com/office/drawing/2014/main" id="{DC703C00-CE88-6AEE-F0DB-BDC59C74A164}"/>
              </a:ext>
            </a:extLst>
          </p:cNvPr>
          <p:cNvSpPr txBox="1">
            <a:spLocks noGrp="1"/>
          </p:cNvSpPr>
          <p:nvPr>
            <p:ph type="ftr" sz="quarter" idx="3"/>
          </p:nvPr>
        </p:nvSpPr>
        <p:spPr>
          <a:xfrm>
            <a:off x="4038600" y="6356350"/>
            <a:ext cx="4114800" cy="365125"/>
          </a:xfrm>
          <a:prstGeom prst="rect">
            <a:avLst/>
          </a:prstGeom>
          <a:noFill/>
          <a:ln>
            <a:noFill/>
          </a:ln>
        </p:spPr>
        <p:txBody>
          <a:bodyPr vert="horz" wrap="square" lIns="91440" tIns="45720" rIns="91440" bIns="45720" anchor="ctr" anchorCtr="1" compatLnSpc="1">
            <a:noAutofit/>
          </a:bodyPr>
          <a:lstStyle>
            <a:lvl1pPr marL="0" marR="0" lvl="0" indent="0" algn="ctr" defTabSz="9144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endParaRPr/>
          </a:p>
        </p:txBody>
      </p:sp>
      <p:sp>
        <p:nvSpPr>
          <p:cNvPr id="6" name="Slide Number Placeholder 5">
            <a:extLst>
              <a:ext uri="{FF2B5EF4-FFF2-40B4-BE49-F238E27FC236}">
                <a16:creationId xmlns:a16="http://schemas.microsoft.com/office/drawing/2014/main" id="{86489BBB-0E42-7EF4-CCB9-F5E6B481E691}"/>
              </a:ext>
            </a:extLst>
          </p:cNvPr>
          <p:cNvSpPr txBox="1">
            <a:spLocks noGrp="1"/>
          </p:cNvSpPr>
          <p:nvPr>
            <p:ph type="sldNum" sz="quarter" idx="4"/>
          </p:nvPr>
        </p:nvSpPr>
        <p:spPr>
          <a:xfrm>
            <a:off x="8610600" y="6356350"/>
            <a:ext cx="2743200" cy="365125"/>
          </a:xfrm>
          <a:prstGeom prst="rect">
            <a:avLst/>
          </a:prstGeom>
          <a:noFill/>
          <a:ln>
            <a:noFill/>
          </a:ln>
        </p:spPr>
        <p:txBody>
          <a:bodyPr vert="horz" wrap="square" lIns="91440" tIns="45720" rIns="91440" bIns="45720" anchor="ctr" anchorCtr="0" compatLnSpc="1">
            <a:noAutofit/>
          </a:bodyPr>
          <a:lstStyle>
            <a:lvl1pPr marL="0" marR="0" lvl="0" indent="0" algn="r" defTabSz="9144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F974C439-B553-4E10-B7FD-0D55C0F6840C}" type="slidenum">
              <a:rPr/>
              <a:pPr>
                <a:defRPr/>
              </a:p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0" fontAlgn="base">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0" fontAlgn="base">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0" fontAlgn="base">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0" fontAlgn="base">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9.jpeg"/><Relationship Id="rId13" Type="http://schemas.openxmlformats.org/officeDocument/2006/relationships/image" Target="../media/image34.jpeg"/><Relationship Id="rId3" Type="http://schemas.openxmlformats.org/officeDocument/2006/relationships/image" Target="../media/image24.png"/><Relationship Id="rId7" Type="http://schemas.openxmlformats.org/officeDocument/2006/relationships/image" Target="../media/image28.jpeg"/><Relationship Id="rId12" Type="http://schemas.openxmlformats.org/officeDocument/2006/relationships/image" Target="../media/image33.jpe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32.jpeg"/><Relationship Id="rId5" Type="http://schemas.openxmlformats.org/officeDocument/2006/relationships/image" Target="../media/image26.jpeg"/><Relationship Id="rId15" Type="http://schemas.openxmlformats.org/officeDocument/2006/relationships/image" Target="../media/image13.png"/><Relationship Id="rId10" Type="http://schemas.openxmlformats.org/officeDocument/2006/relationships/image" Target="../media/image31.png"/><Relationship Id="rId4" Type="http://schemas.openxmlformats.org/officeDocument/2006/relationships/image" Target="../media/image25.jpeg"/><Relationship Id="rId9" Type="http://schemas.openxmlformats.org/officeDocument/2006/relationships/image" Target="../media/image30.png"/><Relationship Id="rId14" Type="http://schemas.openxmlformats.org/officeDocument/2006/relationships/image" Target="../media/image35.jpeg"/></Relationships>
</file>

<file path=ppt/slides/_rels/slide10.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png"/><Relationship Id="rId7" Type="http://schemas.openxmlformats.org/officeDocument/2006/relationships/image" Target="../media/image40.jpe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52.jpeg"/><Relationship Id="rId13" Type="http://schemas.openxmlformats.org/officeDocument/2006/relationships/image" Target="../media/image57.jpeg"/><Relationship Id="rId3" Type="http://schemas.openxmlformats.org/officeDocument/2006/relationships/image" Target="../media/image47.jpeg"/><Relationship Id="rId7" Type="http://schemas.openxmlformats.org/officeDocument/2006/relationships/image" Target="../media/image51.jpeg"/><Relationship Id="rId12" Type="http://schemas.openxmlformats.org/officeDocument/2006/relationships/image" Target="../media/image56.png"/><Relationship Id="rId17" Type="http://schemas.openxmlformats.org/officeDocument/2006/relationships/image" Target="../media/image13.png"/><Relationship Id="rId2" Type="http://schemas.openxmlformats.org/officeDocument/2006/relationships/image" Target="../media/image11.png"/><Relationship Id="rId16" Type="http://schemas.openxmlformats.org/officeDocument/2006/relationships/image" Target="../media/image60.jpeg"/><Relationship Id="rId1" Type="http://schemas.openxmlformats.org/officeDocument/2006/relationships/slideLayout" Target="../slideLayouts/slideLayout7.xml"/><Relationship Id="rId6" Type="http://schemas.openxmlformats.org/officeDocument/2006/relationships/image" Target="../media/image50.png"/><Relationship Id="rId11" Type="http://schemas.openxmlformats.org/officeDocument/2006/relationships/image" Target="../media/image55.jpeg"/><Relationship Id="rId5" Type="http://schemas.openxmlformats.org/officeDocument/2006/relationships/image" Target="../media/image49.jpeg"/><Relationship Id="rId15" Type="http://schemas.openxmlformats.org/officeDocument/2006/relationships/image" Target="../media/image59.jpeg"/><Relationship Id="rId10" Type="http://schemas.openxmlformats.org/officeDocument/2006/relationships/image" Target="../media/image54.jpeg"/><Relationship Id="rId4" Type="http://schemas.openxmlformats.org/officeDocument/2006/relationships/image" Target="../media/image48.jpeg"/><Relationship Id="rId9" Type="http://schemas.openxmlformats.org/officeDocument/2006/relationships/image" Target="../media/image53.jpeg"/><Relationship Id="rId14" Type="http://schemas.openxmlformats.org/officeDocument/2006/relationships/image" Target="../media/image58.jpeg"/></Relationships>
</file>

<file path=ppt/slides/_rels/slide1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2.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jpeg"/><Relationship Id="rId7" Type="http://schemas.openxmlformats.org/officeDocument/2006/relationships/image" Target="../media/image67.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B617E4-68DA-AC54-C79E-C9D5CA32FBEE}"/>
              </a:ext>
            </a:extLst>
          </p:cNvPr>
          <p:cNvPicPr>
            <a:picLocks noChangeAspect="1"/>
          </p:cNvPicPr>
          <p:nvPr/>
        </p:nvPicPr>
        <p:blipFill>
          <a:blip r:embed="rId2"/>
          <a:stretch>
            <a:fillRect/>
          </a:stretch>
        </p:blipFill>
        <p:spPr>
          <a:xfrm>
            <a:off x="72406" y="148472"/>
            <a:ext cx="11906234" cy="6561056"/>
          </a:xfrm>
          <a:prstGeom prst="rect">
            <a:avLst/>
          </a:prstGeom>
        </p:spPr>
      </p:pic>
      <p:sp>
        <p:nvSpPr>
          <p:cNvPr id="3" name="Rectangle 2">
            <a:extLst>
              <a:ext uri="{FF2B5EF4-FFF2-40B4-BE49-F238E27FC236}">
                <a16:creationId xmlns:a16="http://schemas.microsoft.com/office/drawing/2014/main" id="{687D3534-ED93-4E47-C1B2-E7AD1F28C1C1}"/>
              </a:ext>
            </a:extLst>
          </p:cNvPr>
          <p:cNvSpPr/>
          <p:nvPr/>
        </p:nvSpPr>
        <p:spPr>
          <a:xfrm>
            <a:off x="10515600" y="6252328"/>
            <a:ext cx="1463040" cy="56692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Youth Dreams Project – We Believe In YOUth">
            <a:extLst>
              <a:ext uri="{FF2B5EF4-FFF2-40B4-BE49-F238E27FC236}">
                <a16:creationId xmlns:a16="http://schemas.microsoft.com/office/drawing/2014/main" id="{AE030087-F500-F00F-CD34-790732D2DA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7084" y="5831704"/>
            <a:ext cx="1358265" cy="841248"/>
          </a:xfrm>
          <a:prstGeom prst="rect">
            <a:avLst/>
          </a:prstGeom>
          <a:noFill/>
          <a:extLst>
            <a:ext uri="{909E8E84-426E-40DD-AFC4-6F175D3DCCD1}">
              <a14:hiddenFill xmlns:a14="http://schemas.microsoft.com/office/drawing/2010/main">
                <a:solidFill>
                  <a:srgbClr val="FFFFFF"/>
                </a:solidFill>
              </a14:hiddenFill>
            </a:ext>
          </a:extLst>
        </p:spPr>
      </p:pic>
      <p:pic>
        <p:nvPicPr>
          <p:cNvPr id="4" name="Google Shape;146;p4" descr="Skill Icons - Skills Builder Hub">
            <a:extLst>
              <a:ext uri="{FF2B5EF4-FFF2-40B4-BE49-F238E27FC236}">
                <a16:creationId xmlns:a16="http://schemas.microsoft.com/office/drawing/2014/main" id="{67CE7DCA-68FC-C077-7742-B0987BC784B1}"/>
              </a:ext>
            </a:extLst>
          </p:cNvPr>
          <p:cNvPicPr preferRelativeResize="0"/>
          <p:nvPr/>
        </p:nvPicPr>
        <p:blipFill rotWithShape="1">
          <a:blip r:embed="rId4">
            <a:alphaModFix/>
          </a:blip>
          <a:srcRect/>
          <a:stretch/>
        </p:blipFill>
        <p:spPr>
          <a:xfrm>
            <a:off x="4622522" y="1742302"/>
            <a:ext cx="1046758" cy="1046618"/>
          </a:xfrm>
          <a:prstGeom prst="rect">
            <a:avLst/>
          </a:prstGeom>
          <a:noFill/>
          <a:ln>
            <a:noFill/>
          </a:ln>
        </p:spPr>
      </p:pic>
      <p:pic>
        <p:nvPicPr>
          <p:cNvPr id="5" name="Google Shape;145;p4" descr="Skill Icons - Skills Builder Hub">
            <a:extLst>
              <a:ext uri="{FF2B5EF4-FFF2-40B4-BE49-F238E27FC236}">
                <a16:creationId xmlns:a16="http://schemas.microsoft.com/office/drawing/2014/main" id="{A08D3A5B-037A-5BBF-DBA3-4BCAB70B196D}"/>
              </a:ext>
            </a:extLst>
          </p:cNvPr>
          <p:cNvPicPr preferRelativeResize="0"/>
          <p:nvPr/>
        </p:nvPicPr>
        <p:blipFill rotWithShape="1">
          <a:blip r:embed="rId5">
            <a:alphaModFix/>
          </a:blip>
          <a:srcRect/>
          <a:stretch/>
        </p:blipFill>
        <p:spPr>
          <a:xfrm>
            <a:off x="3640445" y="2382382"/>
            <a:ext cx="982077" cy="1046618"/>
          </a:xfrm>
          <a:prstGeom prst="rect">
            <a:avLst/>
          </a:prstGeom>
          <a:noFill/>
          <a:ln>
            <a:noFill/>
          </a:ln>
        </p:spPr>
      </p:pic>
      <p:pic>
        <p:nvPicPr>
          <p:cNvPr id="6" name="Google Shape;143;p4" descr="Skill Icons - Skills Builder Hub">
            <a:extLst>
              <a:ext uri="{FF2B5EF4-FFF2-40B4-BE49-F238E27FC236}">
                <a16:creationId xmlns:a16="http://schemas.microsoft.com/office/drawing/2014/main" id="{5FC88CFE-B591-B830-A98C-67FC3049007C}"/>
              </a:ext>
            </a:extLst>
          </p:cNvPr>
          <p:cNvPicPr preferRelativeResize="0"/>
          <p:nvPr/>
        </p:nvPicPr>
        <p:blipFill rotWithShape="1">
          <a:blip r:embed="rId6">
            <a:alphaModFix/>
          </a:blip>
          <a:srcRect/>
          <a:stretch/>
        </p:blipFill>
        <p:spPr>
          <a:xfrm>
            <a:off x="3332691" y="3617457"/>
            <a:ext cx="982077" cy="967871"/>
          </a:xfrm>
          <a:prstGeom prst="rect">
            <a:avLst/>
          </a:prstGeom>
          <a:noFill/>
          <a:ln>
            <a:noFill/>
          </a:ln>
        </p:spPr>
      </p:pic>
      <p:pic>
        <p:nvPicPr>
          <p:cNvPr id="7" name="Google Shape;144;p4" descr="Skill Icons - Skills Builder Hub">
            <a:extLst>
              <a:ext uri="{FF2B5EF4-FFF2-40B4-BE49-F238E27FC236}">
                <a16:creationId xmlns:a16="http://schemas.microsoft.com/office/drawing/2014/main" id="{AE5C8841-4135-E7EF-3319-F3F2334A5B1D}"/>
              </a:ext>
            </a:extLst>
          </p:cNvPr>
          <p:cNvPicPr preferRelativeResize="0"/>
          <p:nvPr/>
        </p:nvPicPr>
        <p:blipFill rotWithShape="1">
          <a:blip r:embed="rId7">
            <a:alphaModFix/>
          </a:blip>
          <a:srcRect/>
          <a:stretch/>
        </p:blipFill>
        <p:spPr>
          <a:xfrm>
            <a:off x="4505349" y="3976212"/>
            <a:ext cx="1046759" cy="1046618"/>
          </a:xfrm>
          <a:prstGeom prst="rect">
            <a:avLst/>
          </a:prstGeom>
          <a:noFill/>
          <a:ln>
            <a:noFill/>
          </a:ln>
        </p:spPr>
      </p:pic>
      <p:pic>
        <p:nvPicPr>
          <p:cNvPr id="8" name="Google Shape;147;p4" descr="Skill Icons - Skills Builder Hub">
            <a:extLst>
              <a:ext uri="{FF2B5EF4-FFF2-40B4-BE49-F238E27FC236}">
                <a16:creationId xmlns:a16="http://schemas.microsoft.com/office/drawing/2014/main" id="{065399E6-30FA-DBF6-B055-5FFD854D2FB8}"/>
              </a:ext>
            </a:extLst>
          </p:cNvPr>
          <p:cNvPicPr preferRelativeResize="0"/>
          <p:nvPr/>
        </p:nvPicPr>
        <p:blipFill rotWithShape="1">
          <a:blip r:embed="rId8">
            <a:alphaModFix/>
          </a:blip>
          <a:srcRect/>
          <a:stretch/>
        </p:blipFill>
        <p:spPr>
          <a:xfrm>
            <a:off x="5717535" y="1742302"/>
            <a:ext cx="1111899" cy="1046618"/>
          </a:xfrm>
          <a:prstGeom prst="rect">
            <a:avLst/>
          </a:prstGeom>
          <a:noFill/>
          <a:ln>
            <a:noFill/>
          </a:ln>
        </p:spPr>
      </p:pic>
      <p:pic>
        <p:nvPicPr>
          <p:cNvPr id="9" name="Google Shape;148;p4" descr="Skill Icons - Skills Builder Hub">
            <a:extLst>
              <a:ext uri="{FF2B5EF4-FFF2-40B4-BE49-F238E27FC236}">
                <a16:creationId xmlns:a16="http://schemas.microsoft.com/office/drawing/2014/main" id="{A736250A-459E-4832-E933-8370F64A9404}"/>
              </a:ext>
            </a:extLst>
          </p:cNvPr>
          <p:cNvPicPr preferRelativeResize="0"/>
          <p:nvPr/>
        </p:nvPicPr>
        <p:blipFill rotWithShape="1">
          <a:blip r:embed="rId9">
            <a:alphaModFix/>
          </a:blip>
          <a:srcRect/>
          <a:stretch/>
        </p:blipFill>
        <p:spPr>
          <a:xfrm>
            <a:off x="6829434" y="2382382"/>
            <a:ext cx="1127946" cy="1046618"/>
          </a:xfrm>
          <a:prstGeom prst="rect">
            <a:avLst/>
          </a:prstGeom>
          <a:noFill/>
          <a:ln>
            <a:noFill/>
          </a:ln>
        </p:spPr>
      </p:pic>
      <p:pic>
        <p:nvPicPr>
          <p:cNvPr id="10" name="Google Shape;149;p4" descr="Skill Icons - Skills Builder Hub">
            <a:extLst>
              <a:ext uri="{FF2B5EF4-FFF2-40B4-BE49-F238E27FC236}">
                <a16:creationId xmlns:a16="http://schemas.microsoft.com/office/drawing/2014/main" id="{9AB0EB55-F729-6907-7C6C-E8FF9BFB5AC7}"/>
              </a:ext>
            </a:extLst>
          </p:cNvPr>
          <p:cNvPicPr preferRelativeResize="0"/>
          <p:nvPr/>
        </p:nvPicPr>
        <p:blipFill rotWithShape="1">
          <a:blip r:embed="rId10">
            <a:alphaModFix/>
          </a:blip>
          <a:srcRect/>
          <a:stretch/>
        </p:blipFill>
        <p:spPr>
          <a:xfrm>
            <a:off x="5794109" y="3967741"/>
            <a:ext cx="1155950" cy="1046618"/>
          </a:xfrm>
          <a:prstGeom prst="rect">
            <a:avLst/>
          </a:prstGeom>
          <a:noFill/>
          <a:ln>
            <a:noFill/>
          </a:ln>
        </p:spPr>
      </p:pic>
      <p:pic>
        <p:nvPicPr>
          <p:cNvPr id="11" name="Google Shape;150;p4" descr="Skill Icons - Skills Builder Hub">
            <a:extLst>
              <a:ext uri="{FF2B5EF4-FFF2-40B4-BE49-F238E27FC236}">
                <a16:creationId xmlns:a16="http://schemas.microsoft.com/office/drawing/2014/main" id="{C7831C14-EF0C-900D-98BC-397FB0C5495F}"/>
              </a:ext>
            </a:extLst>
          </p:cNvPr>
          <p:cNvPicPr preferRelativeResize="0"/>
          <p:nvPr/>
        </p:nvPicPr>
        <p:blipFill rotWithShape="1">
          <a:blip r:embed="rId11">
            <a:alphaModFix/>
          </a:blip>
          <a:srcRect/>
          <a:stretch/>
        </p:blipFill>
        <p:spPr>
          <a:xfrm>
            <a:off x="7192060" y="3538710"/>
            <a:ext cx="1127946" cy="1046618"/>
          </a:xfrm>
          <a:prstGeom prst="rect">
            <a:avLst/>
          </a:prstGeom>
          <a:noFill/>
          <a:ln>
            <a:noFill/>
          </a:ln>
        </p:spPr>
      </p:pic>
    </p:spTree>
    <p:extLst>
      <p:ext uri="{BB962C8B-B14F-4D97-AF65-F5344CB8AC3E}">
        <p14:creationId xmlns:p14="http://schemas.microsoft.com/office/powerpoint/2010/main" val="442203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40CBB78-9E51-409F-CDCC-942930EA91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33063" y="0"/>
            <a:ext cx="1658937" cy="1668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9BBBF2A4-507F-FB4B-AA54-1ED52C589368}"/>
              </a:ext>
            </a:extLst>
          </p:cNvPr>
          <p:cNvSpPr txBox="1"/>
          <p:nvPr/>
        </p:nvSpPr>
        <p:spPr>
          <a:xfrm>
            <a:off x="1011237" y="2452129"/>
            <a:ext cx="9797772" cy="4161396"/>
          </a:xfrm>
          <a:prstGeom prst="rect">
            <a:avLst/>
          </a:prstGeom>
          <a:noFill/>
        </p:spPr>
        <p:txBody>
          <a:bodyPr wrap="square">
            <a:spAutoFit/>
          </a:bodyPr>
          <a:lstStyle/>
          <a:p>
            <a:pPr algn="just">
              <a:lnSpc>
                <a:spcPct val="115000"/>
              </a:lnSpc>
              <a:spcAft>
                <a:spcPts val="1000"/>
              </a:spcAft>
              <a:tabLst>
                <a:tab pos="-450215" algn="l"/>
              </a:tabLst>
            </a:pPr>
            <a:r>
              <a:rPr lang="en-GB" sz="1800" b="1" dirty="0">
                <a:effectLst/>
                <a:latin typeface="Calibri" panose="020F0502020204030204" pitchFamily="34" charset="0"/>
                <a:ea typeface="Calibri" panose="020F0502020204030204" pitchFamily="34" charset="0"/>
                <a:cs typeface="Calibri" panose="020F0502020204030204" pitchFamily="34" charset="0"/>
              </a:rPr>
              <a:t>What is ‘personal development?’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450215" algn="l"/>
              </a:tabLst>
            </a:pPr>
            <a:r>
              <a:rPr lang="en-GB" sz="800" b="1"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450215"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Personal development refers to any activity, support or learning that helps pupils develop the knowledge, skills and attributes they need to keep themselves healthy and safe, and prepared for life and work with an impact on academic and non-academic outcomes. At our school we aim to do this by:</a:t>
            </a:r>
          </a:p>
          <a:p>
            <a:pPr algn="just">
              <a:lnSpc>
                <a:spcPct val="115000"/>
              </a:lnSpc>
              <a:spcAft>
                <a:spcPts val="1000"/>
              </a:spcAft>
              <a:tabLst>
                <a:tab pos="-450215" algn="l"/>
              </a:tabLst>
            </a:pPr>
            <a:r>
              <a:rPr lang="en-GB" sz="14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450215"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developing responsible, respectful and active citizens </a:t>
            </a:r>
          </a:p>
          <a:p>
            <a:pPr marL="342900" lvl="0" indent="-342900" algn="just">
              <a:lnSpc>
                <a:spcPct val="115000"/>
              </a:lnSpc>
              <a:buFont typeface="Symbol" panose="05050102010706020507" pitchFamily="18" charset="2"/>
              <a:buChar char=""/>
              <a:tabLst>
                <a:tab pos="-450215"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promoting equality of opportunity </a:t>
            </a:r>
          </a:p>
          <a:p>
            <a:pPr marL="342900" lvl="0" indent="-342900" algn="just">
              <a:lnSpc>
                <a:spcPct val="115000"/>
              </a:lnSpc>
              <a:buFont typeface="Symbol" panose="05050102010706020507" pitchFamily="18" charset="2"/>
              <a:buChar char=""/>
              <a:tabLst>
                <a:tab pos="-450215"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promoting an inclusive environment developing pupils’ character, giving them qualities they need to flourish in society </a:t>
            </a:r>
          </a:p>
          <a:p>
            <a:pPr marL="342900" lvl="0" indent="-342900" algn="just">
              <a:lnSpc>
                <a:spcPct val="115000"/>
              </a:lnSpc>
              <a:spcAft>
                <a:spcPts val="1000"/>
              </a:spcAft>
              <a:buFont typeface="Symbol" panose="05050102010706020507" pitchFamily="18" charset="2"/>
              <a:buChar char=""/>
              <a:tabLst>
                <a:tab pos="-450215"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developing pupils’ confidence and resilience so that they can keep themselves mentally healthy preparing pupils for the next phase of education</a:t>
            </a:r>
            <a:endParaRPr lang="en-GB" dirty="0"/>
          </a:p>
        </p:txBody>
      </p:sp>
      <p:pic>
        <p:nvPicPr>
          <p:cNvPr id="9" name="Picture 8">
            <a:extLst>
              <a:ext uri="{FF2B5EF4-FFF2-40B4-BE49-F238E27FC236}">
                <a16:creationId xmlns:a16="http://schemas.microsoft.com/office/drawing/2014/main" id="{43ED2224-FE5D-4D30-C842-258079D916A9}"/>
              </a:ext>
            </a:extLst>
          </p:cNvPr>
          <p:cNvPicPr>
            <a:picLocks noChangeAspect="1"/>
          </p:cNvPicPr>
          <p:nvPr/>
        </p:nvPicPr>
        <p:blipFill>
          <a:blip r:embed="rId3"/>
          <a:stretch>
            <a:fillRect/>
          </a:stretch>
        </p:blipFill>
        <p:spPr>
          <a:xfrm>
            <a:off x="3769569" y="164102"/>
            <a:ext cx="4281108" cy="2022916"/>
          </a:xfrm>
          <a:prstGeom prst="rect">
            <a:avLst/>
          </a:prstGeom>
        </p:spPr>
      </p:pic>
      <p:pic>
        <p:nvPicPr>
          <p:cNvPr id="6" name="Picture 5" descr="A yellow and black shield with black and white text&#10;&#10;AI-generated content may be incorrect.">
            <a:extLst>
              <a:ext uri="{FF2B5EF4-FFF2-40B4-BE49-F238E27FC236}">
                <a16:creationId xmlns:a16="http://schemas.microsoft.com/office/drawing/2014/main" id="{57F2AF6A-5DDD-613F-7C22-935E6ECF37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894" y="164101"/>
            <a:ext cx="1586625" cy="1586625"/>
          </a:xfrm>
          <a:prstGeom prst="rect">
            <a:avLst/>
          </a:prstGeom>
        </p:spPr>
      </p:pic>
    </p:spTree>
    <p:extLst>
      <p:ext uri="{BB962C8B-B14F-4D97-AF65-F5344CB8AC3E}">
        <p14:creationId xmlns:p14="http://schemas.microsoft.com/office/powerpoint/2010/main" val="3285693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6 Important Aspects of Personal Development">
            <a:extLst>
              <a:ext uri="{FF2B5EF4-FFF2-40B4-BE49-F238E27FC236}">
                <a16:creationId xmlns:a16="http://schemas.microsoft.com/office/drawing/2014/main" id="{C60DA47F-4217-A1D9-1A2F-7700E33AC5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433" y="245493"/>
            <a:ext cx="11319134" cy="6367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00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3C6338E-9A1A-44C8-41A1-2F98122DCFEA}"/>
              </a:ext>
            </a:extLst>
          </p:cNvPr>
          <p:cNvSpPr txBox="1"/>
          <p:nvPr/>
        </p:nvSpPr>
        <p:spPr>
          <a:xfrm>
            <a:off x="1593130" y="446401"/>
            <a:ext cx="9205666" cy="1029256"/>
          </a:xfrm>
          <a:prstGeom prst="rect">
            <a:avLst/>
          </a:prstGeom>
          <a:noFill/>
        </p:spPr>
        <p:txBody>
          <a:bodyPr wrap="square">
            <a:spAutoFit/>
          </a:bodyPr>
          <a:lstStyle/>
          <a:p>
            <a:pPr algn="ctr">
              <a:lnSpc>
                <a:spcPct val="115000"/>
              </a:lnSpc>
              <a:spcAft>
                <a:spcPts val="1000"/>
              </a:spcAft>
              <a:tabLst>
                <a:tab pos="-450215" algn="l"/>
              </a:tabLst>
            </a:pPr>
            <a:r>
              <a:rPr lang="en-GB" sz="1800" dirty="0">
                <a:effectLst/>
                <a:latin typeface="Calibri" panose="020F0502020204030204" pitchFamily="34" charset="0"/>
                <a:ea typeface="Calibri" panose="020F0502020204030204" pitchFamily="34" charset="0"/>
                <a:cs typeface="Calibri" panose="020F0502020204030204" pitchFamily="34" charset="0"/>
              </a:rPr>
              <a:t>To help our children achieve </a:t>
            </a:r>
            <a:r>
              <a:rPr lang="en-GB" dirty="0">
                <a:ea typeface="Calibri" panose="020F0502020204030204" pitchFamily="34" charset="0"/>
                <a:cs typeface="Calibri" panose="020F0502020204030204" pitchFamily="34" charset="0"/>
              </a:rPr>
              <a:t>our personal development</a:t>
            </a:r>
            <a:r>
              <a:rPr lang="en-GB" sz="1800" dirty="0">
                <a:effectLst/>
                <a:latin typeface="Calibri" panose="020F0502020204030204" pitchFamily="34" charset="0"/>
                <a:ea typeface="Calibri" panose="020F0502020204030204" pitchFamily="34" charset="0"/>
                <a:cs typeface="Calibri" panose="020F0502020204030204" pitchFamily="34" charset="0"/>
              </a:rPr>
              <a:t> aims, we have introduced the Skillsbuilder programme into our daily provision, as we recognise the research that shows that children need to develop eight essential skills to succeed</a:t>
            </a:r>
            <a:r>
              <a:rPr lang="en-GB" dirty="0">
                <a:ea typeface="Calibri" panose="020F0502020204030204" pitchFamily="34" charset="0"/>
                <a:cs typeface="Calibri" panose="020F0502020204030204" pitchFamily="34" charset="0"/>
              </a:rPr>
              <a:t> in life.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8644E4D-1994-F493-9747-A13F32B19C7B}"/>
              </a:ext>
            </a:extLst>
          </p:cNvPr>
          <p:cNvSpPr txBox="1"/>
          <p:nvPr/>
        </p:nvSpPr>
        <p:spPr>
          <a:xfrm>
            <a:off x="543612" y="3071601"/>
            <a:ext cx="11104775" cy="2031325"/>
          </a:xfrm>
          <a:prstGeom prst="rect">
            <a:avLst/>
          </a:prstGeom>
          <a:noFill/>
        </p:spPr>
        <p:txBody>
          <a:bodyPr wrap="square">
            <a:spAutoFit/>
          </a:bodyPr>
          <a:lstStyle/>
          <a:p>
            <a:pPr algn="ctr"/>
            <a:r>
              <a:rPr lang="en-GB" sz="1800" dirty="0">
                <a:effectLst/>
                <a:latin typeface="Calibri" panose="020F0502020204030204" pitchFamily="34" charset="0"/>
                <a:ea typeface="Calibri" panose="020F0502020204030204" pitchFamily="34" charset="0"/>
              </a:rPr>
              <a:t>Our children will </a:t>
            </a:r>
            <a:r>
              <a:rPr lang="en-GB" dirty="0">
                <a:ea typeface="Calibri" panose="020F0502020204030204" pitchFamily="34" charset="0"/>
              </a:rPr>
              <a:t>have explicit teaching of each of the </a:t>
            </a:r>
            <a:r>
              <a:rPr lang="en-GB" sz="1800" dirty="0">
                <a:effectLst/>
                <a:latin typeface="Calibri" panose="020F0502020204030204" pitchFamily="34" charset="0"/>
                <a:ea typeface="Calibri" panose="020F0502020204030204" pitchFamily="34" charset="0"/>
              </a:rPr>
              <a:t>skills within a weekly </a:t>
            </a:r>
            <a:r>
              <a:rPr lang="en-GB" dirty="0">
                <a:ea typeface="Calibri" panose="020F0502020204030204" pitchFamily="34" charset="0"/>
              </a:rPr>
              <a:t>class session and within frequent whole school assemblies presented by Mr Johnson focusing in </a:t>
            </a:r>
            <a:r>
              <a:rPr lang="en-GB" sz="1800" dirty="0">
                <a:effectLst/>
                <a:latin typeface="Calibri" panose="020F0502020204030204" pitchFamily="34" charset="0"/>
                <a:ea typeface="Calibri" panose="020F0502020204030204" pitchFamily="34" charset="0"/>
              </a:rPr>
              <a:t>on a specific skill. In the Spring Term, we are focusing on </a:t>
            </a:r>
          </a:p>
          <a:p>
            <a:pPr algn="ctr"/>
            <a:r>
              <a:rPr lang="en-GB" sz="1800" dirty="0">
                <a:effectLst/>
                <a:latin typeface="Calibri" panose="020F0502020204030204" pitchFamily="34" charset="0"/>
                <a:ea typeface="Calibri" panose="020F0502020204030204" pitchFamily="34" charset="0"/>
              </a:rPr>
              <a:t>Speaking and Listening to ensure that our children understand what it means to be a </a:t>
            </a:r>
            <a:r>
              <a:rPr lang="en-GB" sz="1800" b="1" dirty="0">
                <a:solidFill>
                  <a:srgbClr val="FF0000"/>
                </a:solidFill>
                <a:effectLst/>
                <a:latin typeface="Calibri" panose="020F0502020204030204" pitchFamily="34" charset="0"/>
                <a:ea typeface="Calibri" panose="020F0502020204030204" pitchFamily="34" charset="0"/>
              </a:rPr>
              <a:t>Confident Communicator</a:t>
            </a:r>
            <a:r>
              <a:rPr lang="en-GB" sz="1800" b="1" dirty="0">
                <a:effectLst/>
                <a:latin typeface="Calibri" panose="020F0502020204030204" pitchFamily="34" charset="0"/>
                <a:ea typeface="Calibri" panose="020F0502020204030204" pitchFamily="34" charset="0"/>
              </a:rPr>
              <a:t>.</a:t>
            </a:r>
          </a:p>
          <a:p>
            <a:pPr algn="ctr"/>
            <a:endParaRPr lang="en-GB" sz="1800" b="1" dirty="0">
              <a:effectLst/>
              <a:latin typeface="Calibri" panose="020F0502020204030204" pitchFamily="34" charset="0"/>
              <a:ea typeface="Calibri" panose="020F0502020204030204" pitchFamily="34" charset="0"/>
            </a:endParaRPr>
          </a:p>
          <a:p>
            <a:pPr algn="ctr"/>
            <a:r>
              <a:rPr lang="en-GB" sz="1800" dirty="0">
                <a:effectLst/>
                <a:latin typeface="Calibri" panose="020F0502020204030204" pitchFamily="34" charset="0"/>
                <a:ea typeface="Calibri" panose="020F0502020204030204" pitchFamily="34" charset="0"/>
              </a:rPr>
              <a:t> Our children are also now earning recognition for when they demonstrate these skills in lessons</a:t>
            </a:r>
            <a:r>
              <a:rPr lang="en-GB" dirty="0">
                <a:ea typeface="Calibri" panose="020F0502020204030204" pitchFamily="34" charset="0"/>
              </a:rPr>
              <a:t>, earning praise for their own individual skills development, whilst also earning house points for their house, helping them to develop their understanding of teamwork and becoming more aware of the role as </a:t>
            </a:r>
            <a:r>
              <a:rPr lang="en-GB" b="1" dirty="0">
                <a:solidFill>
                  <a:srgbClr val="0070C0"/>
                </a:solidFill>
                <a:ea typeface="Calibri" panose="020F0502020204030204" pitchFamily="34" charset="0"/>
              </a:rPr>
              <a:t>Community Champions.</a:t>
            </a:r>
            <a:endParaRPr lang="en-GB" b="1" dirty="0">
              <a:solidFill>
                <a:srgbClr val="0070C0"/>
              </a:solidFill>
            </a:endParaRPr>
          </a:p>
        </p:txBody>
      </p:sp>
      <p:pic>
        <p:nvPicPr>
          <p:cNvPr id="20" name="Picture 19">
            <a:extLst>
              <a:ext uri="{FF2B5EF4-FFF2-40B4-BE49-F238E27FC236}">
                <a16:creationId xmlns:a16="http://schemas.microsoft.com/office/drawing/2014/main" id="{49049ACC-E063-9814-B998-759221DBEC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5677" y="-2080"/>
            <a:ext cx="1248742" cy="12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Google Shape;199;p9">
            <a:extLst>
              <a:ext uri="{FF2B5EF4-FFF2-40B4-BE49-F238E27FC236}">
                <a16:creationId xmlns:a16="http://schemas.microsoft.com/office/drawing/2014/main" id="{381562D4-2BC9-8E5A-2A72-FC6EF3B754FD}"/>
              </a:ext>
            </a:extLst>
          </p:cNvPr>
          <p:cNvPicPr preferRelativeResize="0"/>
          <p:nvPr/>
        </p:nvPicPr>
        <p:blipFill rotWithShape="1">
          <a:blip r:embed="rId3">
            <a:alphaModFix/>
          </a:blip>
          <a:srcRect/>
          <a:stretch/>
        </p:blipFill>
        <p:spPr>
          <a:xfrm>
            <a:off x="526011" y="1531856"/>
            <a:ext cx="10994053" cy="1482616"/>
          </a:xfrm>
          <a:prstGeom prst="rect">
            <a:avLst/>
          </a:prstGeom>
          <a:noFill/>
          <a:ln>
            <a:noFill/>
          </a:ln>
        </p:spPr>
      </p:pic>
      <p:pic>
        <p:nvPicPr>
          <p:cNvPr id="5" name="Picture 4" descr="A yellow and black shield with black and white text&#10;&#10;AI-generated content may be incorrect.">
            <a:extLst>
              <a:ext uri="{FF2B5EF4-FFF2-40B4-BE49-F238E27FC236}">
                <a16:creationId xmlns:a16="http://schemas.microsoft.com/office/drawing/2014/main" id="{EB7E8604-94BB-6A89-9282-3268D299D6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387" y="136669"/>
            <a:ext cx="1248743" cy="1248743"/>
          </a:xfrm>
          <a:prstGeom prst="rect">
            <a:avLst/>
          </a:prstGeom>
        </p:spPr>
      </p:pic>
      <p:pic>
        <p:nvPicPr>
          <p:cNvPr id="22" name="Picture 21">
            <a:extLst>
              <a:ext uri="{FF2B5EF4-FFF2-40B4-BE49-F238E27FC236}">
                <a16:creationId xmlns:a16="http://schemas.microsoft.com/office/drawing/2014/main" id="{F1EF059D-291F-11E0-B8AF-96F27FDC0C5B}"/>
              </a:ext>
            </a:extLst>
          </p:cNvPr>
          <p:cNvPicPr>
            <a:picLocks noChangeAspect="1"/>
          </p:cNvPicPr>
          <p:nvPr/>
        </p:nvPicPr>
        <p:blipFill>
          <a:blip r:embed="rId5"/>
          <a:stretch>
            <a:fillRect/>
          </a:stretch>
        </p:blipFill>
        <p:spPr>
          <a:xfrm>
            <a:off x="2664633" y="5143408"/>
            <a:ext cx="859733" cy="1544762"/>
          </a:xfrm>
          <a:prstGeom prst="rect">
            <a:avLst/>
          </a:prstGeom>
        </p:spPr>
      </p:pic>
      <p:pic>
        <p:nvPicPr>
          <p:cNvPr id="24" name="Picture 23">
            <a:extLst>
              <a:ext uri="{FF2B5EF4-FFF2-40B4-BE49-F238E27FC236}">
                <a16:creationId xmlns:a16="http://schemas.microsoft.com/office/drawing/2014/main" id="{EA3C1B6E-7B13-6A41-8199-FCC4FAA30916}"/>
              </a:ext>
            </a:extLst>
          </p:cNvPr>
          <p:cNvPicPr>
            <a:picLocks noChangeAspect="1"/>
          </p:cNvPicPr>
          <p:nvPr/>
        </p:nvPicPr>
        <p:blipFill>
          <a:blip r:embed="rId6"/>
          <a:stretch>
            <a:fillRect/>
          </a:stretch>
        </p:blipFill>
        <p:spPr>
          <a:xfrm>
            <a:off x="4398017" y="5143408"/>
            <a:ext cx="871659" cy="1619476"/>
          </a:xfrm>
          <a:prstGeom prst="rect">
            <a:avLst/>
          </a:prstGeom>
        </p:spPr>
      </p:pic>
      <p:pic>
        <p:nvPicPr>
          <p:cNvPr id="26" name="Picture 25">
            <a:extLst>
              <a:ext uri="{FF2B5EF4-FFF2-40B4-BE49-F238E27FC236}">
                <a16:creationId xmlns:a16="http://schemas.microsoft.com/office/drawing/2014/main" id="{E5A33454-077F-9BB7-06B4-B565E1D51A65}"/>
              </a:ext>
            </a:extLst>
          </p:cNvPr>
          <p:cNvPicPr>
            <a:picLocks noChangeAspect="1"/>
          </p:cNvPicPr>
          <p:nvPr/>
        </p:nvPicPr>
        <p:blipFill>
          <a:blip r:embed="rId7"/>
          <a:stretch>
            <a:fillRect/>
          </a:stretch>
        </p:blipFill>
        <p:spPr>
          <a:xfrm>
            <a:off x="6195963" y="5102926"/>
            <a:ext cx="905001" cy="1648054"/>
          </a:xfrm>
          <a:prstGeom prst="rect">
            <a:avLst/>
          </a:prstGeom>
        </p:spPr>
      </p:pic>
      <p:pic>
        <p:nvPicPr>
          <p:cNvPr id="28" name="Picture 27">
            <a:extLst>
              <a:ext uri="{FF2B5EF4-FFF2-40B4-BE49-F238E27FC236}">
                <a16:creationId xmlns:a16="http://schemas.microsoft.com/office/drawing/2014/main" id="{DA027863-5574-1A1D-D738-72C1B21CF690}"/>
              </a:ext>
            </a:extLst>
          </p:cNvPr>
          <p:cNvPicPr>
            <a:picLocks noChangeAspect="1"/>
          </p:cNvPicPr>
          <p:nvPr/>
        </p:nvPicPr>
        <p:blipFill>
          <a:blip r:embed="rId8"/>
          <a:stretch>
            <a:fillRect/>
          </a:stretch>
        </p:blipFill>
        <p:spPr>
          <a:xfrm>
            <a:off x="7876712" y="5160055"/>
            <a:ext cx="874185" cy="1648054"/>
          </a:xfrm>
          <a:prstGeom prst="rect">
            <a:avLst/>
          </a:prstGeom>
        </p:spPr>
      </p:pic>
    </p:spTree>
    <p:extLst>
      <p:ext uri="{BB962C8B-B14F-4D97-AF65-F5344CB8AC3E}">
        <p14:creationId xmlns:p14="http://schemas.microsoft.com/office/powerpoint/2010/main" val="1786350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3872C9-A042-7DFC-8C06-F058D0DF6088}"/>
              </a:ext>
            </a:extLst>
          </p:cNvPr>
          <p:cNvPicPr>
            <a:picLocks noChangeAspect="1"/>
          </p:cNvPicPr>
          <p:nvPr/>
        </p:nvPicPr>
        <p:blipFill>
          <a:blip r:embed="rId2"/>
          <a:stretch>
            <a:fillRect/>
          </a:stretch>
        </p:blipFill>
        <p:spPr>
          <a:xfrm>
            <a:off x="0" y="93018"/>
            <a:ext cx="12192000" cy="6671964"/>
          </a:xfrm>
          <a:prstGeom prst="rect">
            <a:avLst/>
          </a:prstGeom>
        </p:spPr>
      </p:pic>
    </p:spTree>
    <p:extLst>
      <p:ext uri="{BB962C8B-B14F-4D97-AF65-F5344CB8AC3E}">
        <p14:creationId xmlns:p14="http://schemas.microsoft.com/office/powerpoint/2010/main" val="4126045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09E840-FC79-4D0C-B893-CDA03EE73B1A}"/>
              </a:ext>
            </a:extLst>
          </p:cNvPr>
          <p:cNvPicPr>
            <a:picLocks noChangeAspect="1"/>
          </p:cNvPicPr>
          <p:nvPr/>
        </p:nvPicPr>
        <p:blipFill>
          <a:blip r:embed="rId2"/>
          <a:stretch>
            <a:fillRect/>
          </a:stretch>
        </p:blipFill>
        <p:spPr>
          <a:xfrm>
            <a:off x="0" y="62132"/>
            <a:ext cx="12192000" cy="6733736"/>
          </a:xfrm>
          <a:prstGeom prst="rect">
            <a:avLst/>
          </a:prstGeom>
        </p:spPr>
      </p:pic>
    </p:spTree>
    <p:extLst>
      <p:ext uri="{BB962C8B-B14F-4D97-AF65-F5344CB8AC3E}">
        <p14:creationId xmlns:p14="http://schemas.microsoft.com/office/powerpoint/2010/main" val="4112322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9938AF0-39F6-8045-ACBA-E06D4B177EA3}"/>
              </a:ext>
            </a:extLst>
          </p:cNvPr>
          <p:cNvPicPr>
            <a:picLocks noChangeAspect="1"/>
          </p:cNvPicPr>
          <p:nvPr/>
        </p:nvPicPr>
        <p:blipFill>
          <a:blip r:embed="rId2"/>
          <a:stretch>
            <a:fillRect/>
          </a:stretch>
        </p:blipFill>
        <p:spPr>
          <a:xfrm>
            <a:off x="946636" y="338328"/>
            <a:ext cx="9807739" cy="5886649"/>
          </a:xfrm>
          <a:prstGeom prst="rect">
            <a:avLst/>
          </a:prstGeom>
        </p:spPr>
      </p:pic>
    </p:spTree>
    <p:extLst>
      <p:ext uri="{BB962C8B-B14F-4D97-AF65-F5344CB8AC3E}">
        <p14:creationId xmlns:p14="http://schemas.microsoft.com/office/powerpoint/2010/main" val="2778789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E6BD9E-4CF3-C170-3990-E11057CBB442}"/>
              </a:ext>
            </a:extLst>
          </p:cNvPr>
          <p:cNvPicPr>
            <a:picLocks noChangeAspect="1"/>
          </p:cNvPicPr>
          <p:nvPr/>
        </p:nvPicPr>
        <p:blipFill>
          <a:blip r:embed="rId2"/>
          <a:stretch>
            <a:fillRect/>
          </a:stretch>
        </p:blipFill>
        <p:spPr>
          <a:xfrm>
            <a:off x="1613862" y="37626"/>
            <a:ext cx="8964276" cy="6782747"/>
          </a:xfrm>
          <a:prstGeom prst="rect">
            <a:avLst/>
          </a:prstGeom>
        </p:spPr>
      </p:pic>
    </p:spTree>
    <p:extLst>
      <p:ext uri="{BB962C8B-B14F-4D97-AF65-F5344CB8AC3E}">
        <p14:creationId xmlns:p14="http://schemas.microsoft.com/office/powerpoint/2010/main" val="14576448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a:extLst>
              <a:ext uri="{FF2B5EF4-FFF2-40B4-BE49-F238E27FC236}">
                <a16:creationId xmlns:a16="http://schemas.microsoft.com/office/drawing/2014/main" id="{9036B821-1EE7-11D2-47BD-331C591DB2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33063" y="0"/>
            <a:ext cx="1658937" cy="1668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2" descr="Download Football Player Fc Barcelona Icon Free HQ Image Clipart PNG ...">
            <a:extLst>
              <a:ext uri="{FF2B5EF4-FFF2-40B4-BE49-F238E27FC236}">
                <a16:creationId xmlns:a16="http://schemas.microsoft.com/office/drawing/2014/main" id="{3E0DF0DD-2DF4-8D5C-8A1D-02C6E5E2F6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 y="1528763"/>
            <a:ext cx="1849438"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2" descr="Image result for karate symbol">
            <a:extLst>
              <a:ext uri="{FF2B5EF4-FFF2-40B4-BE49-F238E27FC236}">
                <a16:creationId xmlns:a16="http://schemas.microsoft.com/office/drawing/2014/main" id="{5A4C12B4-13B5-0C10-F7A3-0F49AE7093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913" y="3182938"/>
            <a:ext cx="1463675" cy="115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4" descr="Image result for swimming stage 4">
            <a:extLst>
              <a:ext uri="{FF2B5EF4-FFF2-40B4-BE49-F238E27FC236}">
                <a16:creationId xmlns:a16="http://schemas.microsoft.com/office/drawing/2014/main" id="{EB08659C-320E-8502-DAF7-388E855B30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0" y="4468813"/>
            <a:ext cx="129540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4" descr="golf man clipart 10 free Cliparts | Download images on Clipground 2022">
            <a:extLst>
              <a:ext uri="{FF2B5EF4-FFF2-40B4-BE49-F238E27FC236}">
                <a16:creationId xmlns:a16="http://schemas.microsoft.com/office/drawing/2014/main" id="{1A343102-3001-2E41-A3B2-665F5D1545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8413" y="4962525"/>
            <a:ext cx="1649412" cy="164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 descr="Image result for park run symbol">
            <a:extLst>
              <a:ext uri="{FF2B5EF4-FFF2-40B4-BE49-F238E27FC236}">
                <a16:creationId xmlns:a16="http://schemas.microsoft.com/office/drawing/2014/main" id="{EC49EAC7-8B35-31E7-D4E5-2EBA368C90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17788" y="5270500"/>
            <a:ext cx="21082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 descr="Image result for acting clipart">
            <a:extLst>
              <a:ext uri="{FF2B5EF4-FFF2-40B4-BE49-F238E27FC236}">
                <a16:creationId xmlns:a16="http://schemas.microsoft.com/office/drawing/2014/main" id="{1864D578-EE5D-EDF5-2193-EDC10E5DB1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15138" y="5106988"/>
            <a:ext cx="1303337"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14" descr="Beavers/Cubs/Scouts | Limerick.ie">
            <a:extLst>
              <a:ext uri="{FF2B5EF4-FFF2-40B4-BE49-F238E27FC236}">
                <a16:creationId xmlns:a16="http://schemas.microsoft.com/office/drawing/2014/main" id="{E1539FC5-8F2D-E119-5CF3-205FB1D9F25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04388" y="1528763"/>
            <a:ext cx="2327275" cy="130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12" descr="Volunteer Opportunities | Treacle Directory">
            <a:extLst>
              <a:ext uri="{FF2B5EF4-FFF2-40B4-BE49-F238E27FC236}">
                <a16:creationId xmlns:a16="http://schemas.microsoft.com/office/drawing/2014/main" id="{827B399B-EAEF-5774-FEC5-41F68F295D6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59950" y="2984500"/>
            <a:ext cx="2301875"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2" descr="Little boy playing drum set 1307782 Vector Art at Vecteezy">
            <a:extLst>
              <a:ext uri="{FF2B5EF4-FFF2-40B4-BE49-F238E27FC236}">
                <a16:creationId xmlns:a16="http://schemas.microsoft.com/office/drawing/2014/main" id="{A9A58143-8379-834D-8985-A8696B6A602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28225" y="4621213"/>
            <a:ext cx="2301875"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6" name="Picture 4" descr="Image result for track driving clipart">
            <a:extLst>
              <a:ext uri="{FF2B5EF4-FFF2-40B4-BE49-F238E27FC236}">
                <a16:creationId xmlns:a16="http://schemas.microsoft.com/office/drawing/2014/main" id="{83B878A0-12AA-5F18-59D4-044AFE52419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01050" y="5197475"/>
            <a:ext cx="1693863"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7" name="Picture 6" descr="Image result for Celebrating Logo">
            <a:extLst>
              <a:ext uri="{FF2B5EF4-FFF2-40B4-BE49-F238E27FC236}">
                <a16:creationId xmlns:a16="http://schemas.microsoft.com/office/drawing/2014/main" id="{BAE94FFA-299B-A7B2-5D95-3797EA148EB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52547" y="1257815"/>
            <a:ext cx="5050345" cy="346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8" name="Picture 10" descr="Image result for kickboxing clipart">
            <a:extLst>
              <a:ext uri="{FF2B5EF4-FFF2-40B4-BE49-F238E27FC236}">
                <a16:creationId xmlns:a16="http://schemas.microsoft.com/office/drawing/2014/main" id="{19E4C55A-CE16-7BDE-DA2F-DE9D470A8A8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910138" y="5270500"/>
            <a:ext cx="1362075"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descr="A yellow and black shield with black and white text&#10;&#10;AI-generated content may be incorrect.">
            <a:extLst>
              <a:ext uri="{FF2B5EF4-FFF2-40B4-BE49-F238E27FC236}">
                <a16:creationId xmlns:a16="http://schemas.microsoft.com/office/drawing/2014/main" id="{D6A36F3C-F65E-DF88-9B9C-825254D8C7E3}"/>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26541" y="109237"/>
            <a:ext cx="1248743" cy="1248743"/>
          </a:xfrm>
          <a:prstGeom prst="rect">
            <a:avLst/>
          </a:prstGeom>
        </p:spPr>
      </p:pic>
      <p:sp>
        <p:nvSpPr>
          <p:cNvPr id="3" name="Rectangle 2">
            <a:extLst>
              <a:ext uri="{FF2B5EF4-FFF2-40B4-BE49-F238E27FC236}">
                <a16:creationId xmlns:a16="http://schemas.microsoft.com/office/drawing/2014/main" id="{BE076DFB-DB41-B3A7-95A0-D0BF331DFD2F}"/>
              </a:ext>
            </a:extLst>
          </p:cNvPr>
          <p:cNvSpPr/>
          <p:nvPr/>
        </p:nvSpPr>
        <p:spPr>
          <a:xfrm>
            <a:off x="2461304" y="443012"/>
            <a:ext cx="6973960" cy="707886"/>
          </a:xfrm>
          <a:prstGeom prst="rect">
            <a:avLst/>
          </a:prstGeom>
          <a:noFill/>
        </p:spPr>
        <p:txBody>
          <a:bodyPr wrap="none" lIns="91440" tIns="45720" rIns="91440" bIns="45720">
            <a:spAutoFit/>
          </a:bodyPr>
          <a:lstStyle/>
          <a:p>
            <a:pPr algn="ctr"/>
            <a:r>
              <a:rPr lang="en-GB" sz="4000" b="0" cap="none" spc="0" dirty="0">
                <a:ln w="0"/>
                <a:solidFill>
                  <a:schemeClr val="tx1"/>
                </a:solidFill>
                <a:effectLst>
                  <a:outerShdw blurRad="38100" dist="19050" dir="2700000" algn="tl" rotWithShape="0">
                    <a:schemeClr val="dk1">
                      <a:alpha val="40000"/>
                    </a:schemeClr>
                  </a:outerShdw>
                </a:effectLst>
              </a:rPr>
              <a:t>Achievements in the Community</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183BF92-E77C-FF0B-229D-54296C59AE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5677" y="-2080"/>
            <a:ext cx="1248742" cy="12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8EAB8E00-60C9-F7EA-5BF3-E35A9ECD954F}"/>
              </a:ext>
            </a:extLst>
          </p:cNvPr>
          <p:cNvPicPr>
            <a:picLocks noChangeAspect="1"/>
          </p:cNvPicPr>
          <p:nvPr/>
        </p:nvPicPr>
        <p:blipFill>
          <a:blip r:embed="rId3"/>
          <a:stretch>
            <a:fillRect/>
          </a:stretch>
        </p:blipFill>
        <p:spPr>
          <a:xfrm>
            <a:off x="1702816" y="1320631"/>
            <a:ext cx="8786365" cy="1712597"/>
          </a:xfrm>
          <a:prstGeom prst="rect">
            <a:avLst/>
          </a:prstGeom>
        </p:spPr>
      </p:pic>
      <p:pic>
        <p:nvPicPr>
          <p:cNvPr id="2050" name="Picture 2" descr="Text&#10;&#10;Description automatically generated">
            <a:extLst>
              <a:ext uri="{FF2B5EF4-FFF2-40B4-BE49-F238E27FC236}">
                <a16:creationId xmlns:a16="http://schemas.microsoft.com/office/drawing/2014/main" id="{A8D4299E-746C-055A-BF95-1F757FFD37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2259" y="255044"/>
            <a:ext cx="8427480" cy="88546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mosque in peterborough">
            <a:extLst>
              <a:ext uri="{FF2B5EF4-FFF2-40B4-BE49-F238E27FC236}">
                <a16:creationId xmlns:a16="http://schemas.microsoft.com/office/drawing/2014/main" id="{97A82899-5E41-715B-3B5C-1F84DF9D46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69" y="3595649"/>
            <a:ext cx="2534494" cy="172034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98477367-FD5C-F9F1-1845-F5919631D84E}"/>
              </a:ext>
            </a:extLst>
          </p:cNvPr>
          <p:cNvPicPr>
            <a:picLocks noChangeAspect="1"/>
          </p:cNvPicPr>
          <p:nvPr/>
        </p:nvPicPr>
        <p:blipFill>
          <a:blip r:embed="rId6"/>
          <a:stretch>
            <a:fillRect/>
          </a:stretch>
        </p:blipFill>
        <p:spPr>
          <a:xfrm>
            <a:off x="3260995" y="3247577"/>
            <a:ext cx="1777375" cy="2416483"/>
          </a:xfrm>
          <a:prstGeom prst="rect">
            <a:avLst/>
          </a:prstGeom>
        </p:spPr>
      </p:pic>
      <p:pic>
        <p:nvPicPr>
          <p:cNvPr id="2054" name="Picture 6" descr="Image result for hindu temple peterborough">
            <a:extLst>
              <a:ext uri="{FF2B5EF4-FFF2-40B4-BE49-F238E27FC236}">
                <a16:creationId xmlns:a16="http://schemas.microsoft.com/office/drawing/2014/main" id="{1399ED87-E767-5ECB-9EF5-EBC571D026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52520" y="3595649"/>
            <a:ext cx="2951446" cy="188699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jewish synagogue nottingham">
            <a:extLst>
              <a:ext uri="{FF2B5EF4-FFF2-40B4-BE49-F238E27FC236}">
                <a16:creationId xmlns:a16="http://schemas.microsoft.com/office/drawing/2014/main" id="{3D8A177D-F5E8-9E5E-AAC7-579998F526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1047" y="3595649"/>
            <a:ext cx="2857442" cy="188699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D352302A-9F09-85CC-A3D3-01DAA1453CD0}"/>
              </a:ext>
            </a:extLst>
          </p:cNvPr>
          <p:cNvSpPr txBox="1"/>
          <p:nvPr/>
        </p:nvSpPr>
        <p:spPr>
          <a:xfrm>
            <a:off x="902825" y="5845215"/>
            <a:ext cx="10278319" cy="923330"/>
          </a:xfrm>
          <a:prstGeom prst="rect">
            <a:avLst/>
          </a:prstGeom>
          <a:noFill/>
        </p:spPr>
        <p:txBody>
          <a:bodyPr wrap="square" rtlCol="0">
            <a:spAutoFit/>
          </a:bodyPr>
          <a:lstStyle/>
          <a:p>
            <a:pPr algn="ctr"/>
            <a:r>
              <a:rPr lang="en-GB" dirty="0"/>
              <a:t>We have mapped out visits to places of worship where possible, to give our children the physical experience of different religions, so they can understand and therefore respect different religious customs and beliefs.</a:t>
            </a:r>
          </a:p>
          <a:p>
            <a:pPr algn="ctr"/>
            <a:r>
              <a:rPr lang="en-GB" dirty="0"/>
              <a:t>We also hold whole school assemblies to share and celebrate all major religious festivals.</a:t>
            </a:r>
          </a:p>
        </p:txBody>
      </p:sp>
      <p:pic>
        <p:nvPicPr>
          <p:cNvPr id="4" name="Picture 3" descr="A yellow and black shield with black and white text&#10;&#10;AI-generated content may be incorrect.">
            <a:extLst>
              <a:ext uri="{FF2B5EF4-FFF2-40B4-BE49-F238E27FC236}">
                <a16:creationId xmlns:a16="http://schemas.microsoft.com/office/drawing/2014/main" id="{49388806-FA8C-7708-0E16-A54E56C2998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4387" y="136669"/>
            <a:ext cx="1248743" cy="1248743"/>
          </a:xfrm>
          <a:prstGeom prst="rect">
            <a:avLst/>
          </a:prstGeom>
        </p:spPr>
      </p:pic>
    </p:spTree>
    <p:extLst>
      <p:ext uri="{BB962C8B-B14F-4D97-AF65-F5344CB8AC3E}">
        <p14:creationId xmlns:p14="http://schemas.microsoft.com/office/powerpoint/2010/main" val="2275003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43D6A1-9C97-5E40-C657-997195CEE3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5677" y="-2080"/>
            <a:ext cx="1248742" cy="12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descr="British Values and Cultural Capital :: Wentworth Primary School">
            <a:extLst>
              <a:ext uri="{FF2B5EF4-FFF2-40B4-BE49-F238E27FC236}">
                <a16:creationId xmlns:a16="http://schemas.microsoft.com/office/drawing/2014/main" id="{68C215A0-CAC2-C6A9-4FE0-7F4BDCF66F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0993" y="1683846"/>
            <a:ext cx="5733829" cy="408613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Down 5">
            <a:extLst>
              <a:ext uri="{FF2B5EF4-FFF2-40B4-BE49-F238E27FC236}">
                <a16:creationId xmlns:a16="http://schemas.microsoft.com/office/drawing/2014/main" id="{E19BC43B-643B-244E-8AB2-DA5883814268}"/>
              </a:ext>
            </a:extLst>
          </p:cNvPr>
          <p:cNvSpPr/>
          <p:nvPr/>
        </p:nvSpPr>
        <p:spPr>
          <a:xfrm>
            <a:off x="5578997" y="1111170"/>
            <a:ext cx="254644" cy="69448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E345249F-4CD5-E62C-E743-FB60A4428E10}"/>
              </a:ext>
            </a:extLst>
          </p:cNvPr>
          <p:cNvSpPr txBox="1"/>
          <p:nvPr/>
        </p:nvSpPr>
        <p:spPr>
          <a:xfrm>
            <a:off x="4203790" y="115364"/>
            <a:ext cx="3368233" cy="923330"/>
          </a:xfrm>
          <a:prstGeom prst="rect">
            <a:avLst/>
          </a:prstGeom>
          <a:noFill/>
        </p:spPr>
        <p:txBody>
          <a:bodyPr wrap="square" rtlCol="0">
            <a:spAutoFit/>
          </a:bodyPr>
          <a:lstStyle/>
          <a:p>
            <a:r>
              <a:rPr lang="en-GB" dirty="0"/>
              <a:t>Through our RE curriculum and assemblies to share and celebrate festivals of the major religions</a:t>
            </a:r>
          </a:p>
        </p:txBody>
      </p:sp>
      <p:sp>
        <p:nvSpPr>
          <p:cNvPr id="8" name="Arrow: Right 7">
            <a:extLst>
              <a:ext uri="{FF2B5EF4-FFF2-40B4-BE49-F238E27FC236}">
                <a16:creationId xmlns:a16="http://schemas.microsoft.com/office/drawing/2014/main" id="{62B35CBC-36BC-7D10-A77B-96A15AD92924}"/>
              </a:ext>
            </a:extLst>
          </p:cNvPr>
          <p:cNvSpPr/>
          <p:nvPr/>
        </p:nvSpPr>
        <p:spPr>
          <a:xfrm>
            <a:off x="2835797" y="2776205"/>
            <a:ext cx="694481" cy="27779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BC13686-A593-5EAF-E13D-7532FBFB6BB5}"/>
              </a:ext>
            </a:extLst>
          </p:cNvPr>
          <p:cNvSpPr txBox="1"/>
          <p:nvPr/>
        </p:nvSpPr>
        <p:spPr>
          <a:xfrm>
            <a:off x="127323" y="2314937"/>
            <a:ext cx="2708474" cy="1200329"/>
          </a:xfrm>
          <a:prstGeom prst="rect">
            <a:avLst/>
          </a:prstGeom>
          <a:noFill/>
        </p:spPr>
        <p:txBody>
          <a:bodyPr wrap="square" rtlCol="0">
            <a:spAutoFit/>
          </a:bodyPr>
          <a:lstStyle/>
          <a:p>
            <a:r>
              <a:rPr lang="en-GB" dirty="0"/>
              <a:t>Through our school values, PSHE curriculum  and work around equality, kindness and respect</a:t>
            </a:r>
          </a:p>
        </p:txBody>
      </p:sp>
      <p:sp>
        <p:nvSpPr>
          <p:cNvPr id="10" name="Arrow: Right 9">
            <a:extLst>
              <a:ext uri="{FF2B5EF4-FFF2-40B4-BE49-F238E27FC236}">
                <a16:creationId xmlns:a16="http://schemas.microsoft.com/office/drawing/2014/main" id="{C4D9A52C-C93C-7CA7-421E-4480ADC4062B}"/>
              </a:ext>
            </a:extLst>
          </p:cNvPr>
          <p:cNvSpPr/>
          <p:nvPr/>
        </p:nvSpPr>
        <p:spPr>
          <a:xfrm rot="19668452">
            <a:off x="2194268" y="4121758"/>
            <a:ext cx="1283057" cy="3126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AA73246-D0BE-5FFC-438C-C5810DDBC322}"/>
              </a:ext>
            </a:extLst>
          </p:cNvPr>
          <p:cNvSpPr txBox="1"/>
          <p:nvPr/>
        </p:nvSpPr>
        <p:spPr>
          <a:xfrm>
            <a:off x="219918" y="4454014"/>
            <a:ext cx="2731626" cy="1477328"/>
          </a:xfrm>
          <a:prstGeom prst="rect">
            <a:avLst/>
          </a:prstGeom>
          <a:noFill/>
        </p:spPr>
        <p:txBody>
          <a:bodyPr wrap="square" rtlCol="0">
            <a:spAutoFit/>
          </a:bodyPr>
          <a:lstStyle/>
          <a:p>
            <a:r>
              <a:rPr lang="en-GB" dirty="0"/>
              <a:t>Through our PSHE curriculum, opportunities to take part in discussions, voting and opportunities to step up into leadership</a:t>
            </a:r>
          </a:p>
        </p:txBody>
      </p:sp>
      <p:sp>
        <p:nvSpPr>
          <p:cNvPr id="12" name="Arrow: Left 11">
            <a:extLst>
              <a:ext uri="{FF2B5EF4-FFF2-40B4-BE49-F238E27FC236}">
                <a16:creationId xmlns:a16="http://schemas.microsoft.com/office/drawing/2014/main" id="{EB64297B-AA76-65D4-361D-6FECE62EF20C}"/>
              </a:ext>
            </a:extLst>
          </p:cNvPr>
          <p:cNvSpPr/>
          <p:nvPr/>
        </p:nvSpPr>
        <p:spPr>
          <a:xfrm>
            <a:off x="8345347" y="2604304"/>
            <a:ext cx="825660" cy="27779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5306903C-8D1B-52E4-D445-6D24F635C922}"/>
              </a:ext>
            </a:extLst>
          </p:cNvPr>
          <p:cNvSpPr txBox="1"/>
          <p:nvPr/>
        </p:nvSpPr>
        <p:spPr>
          <a:xfrm>
            <a:off x="9171007" y="2095018"/>
            <a:ext cx="2392102" cy="1200329"/>
          </a:xfrm>
          <a:prstGeom prst="rect">
            <a:avLst/>
          </a:prstGeom>
          <a:noFill/>
        </p:spPr>
        <p:txBody>
          <a:bodyPr wrap="square" rtlCol="0">
            <a:spAutoFit/>
          </a:bodyPr>
          <a:lstStyle/>
          <a:p>
            <a:r>
              <a:rPr lang="en-GB" dirty="0"/>
              <a:t>Through developing our class rules and positive reward and sanction systems</a:t>
            </a:r>
          </a:p>
        </p:txBody>
      </p:sp>
      <p:sp>
        <p:nvSpPr>
          <p:cNvPr id="14" name="Arrow: Left 13">
            <a:extLst>
              <a:ext uri="{FF2B5EF4-FFF2-40B4-BE49-F238E27FC236}">
                <a16:creationId xmlns:a16="http://schemas.microsoft.com/office/drawing/2014/main" id="{C7D29DAF-6CD1-2CD8-D4E7-1020A81AAF28}"/>
              </a:ext>
            </a:extLst>
          </p:cNvPr>
          <p:cNvSpPr/>
          <p:nvPr/>
        </p:nvSpPr>
        <p:spPr>
          <a:xfrm rot="1488259">
            <a:off x="7940232" y="3952236"/>
            <a:ext cx="1252355" cy="27779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8F3F9F16-3A1A-FD82-8D0E-8490444D0B56}"/>
              </a:ext>
            </a:extLst>
          </p:cNvPr>
          <p:cNvSpPr txBox="1"/>
          <p:nvPr/>
        </p:nvSpPr>
        <p:spPr>
          <a:xfrm>
            <a:off x="9340770" y="4278066"/>
            <a:ext cx="2631312" cy="2031325"/>
          </a:xfrm>
          <a:prstGeom prst="rect">
            <a:avLst/>
          </a:prstGeom>
          <a:noFill/>
        </p:spPr>
        <p:txBody>
          <a:bodyPr wrap="square" rtlCol="0">
            <a:spAutoFit/>
          </a:bodyPr>
          <a:lstStyle/>
          <a:p>
            <a:r>
              <a:rPr lang="en-GB" dirty="0"/>
              <a:t>Through taking part in elections and voting for various choices and responsibilities, e.g. school council, house captains, choice of house names</a:t>
            </a:r>
          </a:p>
        </p:txBody>
      </p:sp>
      <p:pic>
        <p:nvPicPr>
          <p:cNvPr id="2" name="Picture 1" descr="A yellow and black shield with black and white text&#10;&#10;AI-generated content may be incorrect.">
            <a:extLst>
              <a:ext uri="{FF2B5EF4-FFF2-40B4-BE49-F238E27FC236}">
                <a16:creationId xmlns:a16="http://schemas.microsoft.com/office/drawing/2014/main" id="{2EC69EEB-8AF7-6863-48EC-26E28F037A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387" y="136669"/>
            <a:ext cx="1248743" cy="1248743"/>
          </a:xfrm>
          <a:prstGeom prst="rect">
            <a:avLst/>
          </a:prstGeom>
        </p:spPr>
      </p:pic>
    </p:spTree>
    <p:extLst>
      <p:ext uri="{BB962C8B-B14F-4D97-AF65-F5344CB8AC3E}">
        <p14:creationId xmlns:p14="http://schemas.microsoft.com/office/powerpoint/2010/main" val="1905486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487D6B-B1B0-E322-2C07-B176F0D761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5677" y="-2080"/>
            <a:ext cx="1248742" cy="12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descr="Henwick Primary School - Protected Characteristics">
            <a:extLst>
              <a:ext uri="{FF2B5EF4-FFF2-40B4-BE49-F238E27FC236}">
                <a16:creationId xmlns:a16="http://schemas.microsoft.com/office/drawing/2014/main" id="{8C8F5A40-A3CF-C016-637A-A4BFF6B3D6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2612" y="759365"/>
            <a:ext cx="5506776" cy="533927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BE8D6C1-CAD7-D614-1B29-E2680B63D86E}"/>
              </a:ext>
            </a:extLst>
          </p:cNvPr>
          <p:cNvSpPr txBox="1"/>
          <p:nvPr/>
        </p:nvSpPr>
        <p:spPr>
          <a:xfrm>
            <a:off x="415925" y="2974694"/>
            <a:ext cx="2361999" cy="1754326"/>
          </a:xfrm>
          <a:prstGeom prst="rect">
            <a:avLst/>
          </a:prstGeom>
          <a:noFill/>
        </p:spPr>
        <p:txBody>
          <a:bodyPr wrap="square" rtlCol="0">
            <a:spAutoFit/>
          </a:bodyPr>
          <a:lstStyle/>
          <a:p>
            <a:pPr algn="ctr"/>
            <a:r>
              <a:rPr lang="en-GB" dirty="0"/>
              <a:t>Taught and discussed within our PHSE curriculum and highlighted within our learning journey document</a:t>
            </a:r>
          </a:p>
        </p:txBody>
      </p:sp>
      <p:sp>
        <p:nvSpPr>
          <p:cNvPr id="5" name="TextBox 4">
            <a:extLst>
              <a:ext uri="{FF2B5EF4-FFF2-40B4-BE49-F238E27FC236}">
                <a16:creationId xmlns:a16="http://schemas.microsoft.com/office/drawing/2014/main" id="{D875713B-F1E9-C0F6-79A7-393060FDE8BE}"/>
              </a:ext>
            </a:extLst>
          </p:cNvPr>
          <p:cNvSpPr txBox="1"/>
          <p:nvPr/>
        </p:nvSpPr>
        <p:spPr>
          <a:xfrm>
            <a:off x="9147878" y="2836194"/>
            <a:ext cx="2875143" cy="2031325"/>
          </a:xfrm>
          <a:prstGeom prst="rect">
            <a:avLst/>
          </a:prstGeom>
          <a:noFill/>
        </p:spPr>
        <p:txBody>
          <a:bodyPr wrap="square" rtlCol="0">
            <a:spAutoFit/>
          </a:bodyPr>
          <a:lstStyle/>
          <a:p>
            <a:pPr algn="ctr"/>
            <a:r>
              <a:rPr lang="en-GB" dirty="0"/>
              <a:t>Through our everyday teaching and approach of sharing and celebrating difference so we respect and see all people as people. We hold a firm belief in equality and equal rights.</a:t>
            </a:r>
          </a:p>
        </p:txBody>
      </p:sp>
      <p:sp>
        <p:nvSpPr>
          <p:cNvPr id="6" name="Rectangle 5">
            <a:extLst>
              <a:ext uri="{FF2B5EF4-FFF2-40B4-BE49-F238E27FC236}">
                <a16:creationId xmlns:a16="http://schemas.microsoft.com/office/drawing/2014/main" id="{E5A3110F-2268-A4CB-A4C0-36313E2A970A}"/>
              </a:ext>
            </a:extLst>
          </p:cNvPr>
          <p:cNvSpPr/>
          <p:nvPr/>
        </p:nvSpPr>
        <p:spPr>
          <a:xfrm>
            <a:off x="3342612" y="113034"/>
            <a:ext cx="5115246"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We are an inclusive school</a:t>
            </a:r>
          </a:p>
        </p:txBody>
      </p:sp>
      <p:sp>
        <p:nvSpPr>
          <p:cNvPr id="7" name="Rectangle 6">
            <a:extLst>
              <a:ext uri="{FF2B5EF4-FFF2-40B4-BE49-F238E27FC236}">
                <a16:creationId xmlns:a16="http://schemas.microsoft.com/office/drawing/2014/main" id="{8F317ED0-DA7E-6E09-4B2E-9F2CDF7B4BEA}"/>
              </a:ext>
            </a:extLst>
          </p:cNvPr>
          <p:cNvSpPr/>
          <p:nvPr/>
        </p:nvSpPr>
        <p:spPr>
          <a:xfrm>
            <a:off x="3093430" y="6098635"/>
            <a:ext cx="6190348"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We welcome all people as equal</a:t>
            </a:r>
          </a:p>
        </p:txBody>
      </p:sp>
      <p:pic>
        <p:nvPicPr>
          <p:cNvPr id="8" name="Picture 7" descr="A yellow and black shield with black and white text&#10;&#10;AI-generated content may be incorrect.">
            <a:extLst>
              <a:ext uri="{FF2B5EF4-FFF2-40B4-BE49-F238E27FC236}">
                <a16:creationId xmlns:a16="http://schemas.microsoft.com/office/drawing/2014/main" id="{3D20B6AB-E9FE-40C7-AE2E-83C3C39169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387" y="136669"/>
            <a:ext cx="1248743" cy="1248743"/>
          </a:xfrm>
          <a:prstGeom prst="rect">
            <a:avLst/>
          </a:prstGeom>
        </p:spPr>
      </p:pic>
    </p:spTree>
    <p:extLst>
      <p:ext uri="{BB962C8B-B14F-4D97-AF65-F5344CB8AC3E}">
        <p14:creationId xmlns:p14="http://schemas.microsoft.com/office/powerpoint/2010/main" val="2432988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661448C-BEFE-6D49-0E9B-692A60490C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5677" y="-2080"/>
            <a:ext cx="1248742" cy="12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 descr="Speaking - Skills Builder Universal Framework">
            <a:extLst>
              <a:ext uri="{FF2B5EF4-FFF2-40B4-BE49-F238E27FC236}">
                <a16:creationId xmlns:a16="http://schemas.microsoft.com/office/drawing/2014/main" id="{229BFC42-2ACD-DA0F-D31D-32701F7D52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39472" y="2640439"/>
            <a:ext cx="1983165" cy="1978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4" name="Rectangle 3">
            <a:extLst>
              <a:ext uri="{FF2B5EF4-FFF2-40B4-BE49-F238E27FC236}">
                <a16:creationId xmlns:a16="http://schemas.microsoft.com/office/drawing/2014/main" id="{8E0930B5-3BC4-206A-14DE-30EBF46F7BF8}"/>
              </a:ext>
            </a:extLst>
          </p:cNvPr>
          <p:cNvSpPr/>
          <p:nvPr/>
        </p:nvSpPr>
        <p:spPr>
          <a:xfrm>
            <a:off x="1760261" y="164211"/>
            <a:ext cx="3532314"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Stepping up</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7" name="Rectangle 6">
            <a:extLst>
              <a:ext uri="{FF2B5EF4-FFF2-40B4-BE49-F238E27FC236}">
                <a16:creationId xmlns:a16="http://schemas.microsoft.com/office/drawing/2014/main" id="{92A94B5A-FC61-9F6D-2FFA-B84F3D577935}"/>
              </a:ext>
            </a:extLst>
          </p:cNvPr>
          <p:cNvSpPr/>
          <p:nvPr/>
        </p:nvSpPr>
        <p:spPr>
          <a:xfrm>
            <a:off x="5196472" y="164211"/>
            <a:ext cx="4513416"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i</a:t>
            </a:r>
            <a:r>
              <a:rPr lang="en-US" sz="5400" b="0" cap="none" spc="0" dirty="0">
                <a:ln w="0"/>
                <a:solidFill>
                  <a:schemeClr val="accent1"/>
                </a:solidFill>
                <a:effectLst>
                  <a:outerShdw blurRad="38100" dist="25400" dir="5400000" algn="ctr" rotWithShape="0">
                    <a:srgbClr val="6E747A">
                      <a:alpha val="43000"/>
                    </a:srgbClr>
                  </a:outerShdw>
                </a:effectLst>
              </a:rPr>
              <a:t>nto Leadership</a:t>
            </a:r>
          </a:p>
        </p:txBody>
      </p:sp>
      <p:pic>
        <p:nvPicPr>
          <p:cNvPr id="8" name="Picture 7" descr="A yellow and black shield with black and white text&#10;&#10;AI-generated content may be incorrect.">
            <a:extLst>
              <a:ext uri="{FF2B5EF4-FFF2-40B4-BE49-F238E27FC236}">
                <a16:creationId xmlns:a16="http://schemas.microsoft.com/office/drawing/2014/main" id="{F790B12B-897A-A5A3-35F8-30353BD818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387" y="136669"/>
            <a:ext cx="1248743" cy="1248743"/>
          </a:xfrm>
          <a:prstGeom prst="rect">
            <a:avLst/>
          </a:prstGeom>
        </p:spPr>
      </p:pic>
      <p:pic>
        <p:nvPicPr>
          <p:cNvPr id="9" name="Picture 12" descr="Play Leader Badge Black and Gold (Pack Of 5) - School Merit Stickers">
            <a:extLst>
              <a:ext uri="{FF2B5EF4-FFF2-40B4-BE49-F238E27FC236}">
                <a16:creationId xmlns:a16="http://schemas.microsoft.com/office/drawing/2014/main" id="{AB527253-2CB8-7D46-85F4-71055FE8E6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395" y="2594338"/>
            <a:ext cx="1673773" cy="17894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ome">
            <a:extLst>
              <a:ext uri="{FF2B5EF4-FFF2-40B4-BE49-F238E27FC236}">
                <a16:creationId xmlns:a16="http://schemas.microsoft.com/office/drawing/2014/main" id="{B634C095-A2E6-04A4-C572-AACC34DAC6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52466" y="1607282"/>
            <a:ext cx="4857658" cy="348996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58203BE-1803-B2FF-4968-F6A54E1D676D}"/>
              </a:ext>
            </a:extLst>
          </p:cNvPr>
          <p:cNvSpPr txBox="1"/>
          <p:nvPr/>
        </p:nvSpPr>
        <p:spPr>
          <a:xfrm>
            <a:off x="1472184" y="5532120"/>
            <a:ext cx="9263493" cy="923330"/>
          </a:xfrm>
          <a:prstGeom prst="rect">
            <a:avLst/>
          </a:prstGeom>
          <a:noFill/>
        </p:spPr>
        <p:txBody>
          <a:bodyPr wrap="square" rtlCol="0">
            <a:spAutoFit/>
          </a:bodyPr>
          <a:lstStyle/>
          <a:p>
            <a:pPr algn="ctr"/>
            <a:r>
              <a:rPr lang="en-GB" dirty="0"/>
              <a:t>Our Y5 children have taken on the responsibility of being our Playground Leaders at lunchtime.</a:t>
            </a:r>
          </a:p>
          <a:p>
            <a:pPr algn="ctr"/>
            <a:r>
              <a:rPr lang="en-GB" dirty="0"/>
              <a:t>Our playground is divided up into ‘safe play zones’ with a range of activities going on to make our</a:t>
            </a:r>
          </a:p>
          <a:p>
            <a:pPr algn="ctr"/>
            <a:r>
              <a:rPr lang="en-GB" dirty="0"/>
              <a:t>Lunchtime structured and well-managed.</a:t>
            </a:r>
          </a:p>
        </p:txBody>
      </p:sp>
    </p:spTree>
    <p:extLst>
      <p:ext uri="{BB962C8B-B14F-4D97-AF65-F5344CB8AC3E}">
        <p14:creationId xmlns:p14="http://schemas.microsoft.com/office/powerpoint/2010/main" val="3325586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E9BC83-0D0D-35C8-28DF-6633330C95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5677" y="-2080"/>
            <a:ext cx="1248742" cy="12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a:extLst>
              <a:ext uri="{FF2B5EF4-FFF2-40B4-BE49-F238E27FC236}">
                <a16:creationId xmlns:a16="http://schemas.microsoft.com/office/drawing/2014/main" id="{9E8A2227-14BF-F0A9-665C-EC79F1FAE749}"/>
              </a:ext>
            </a:extLst>
          </p:cNvPr>
          <p:cNvSpPr/>
          <p:nvPr/>
        </p:nvSpPr>
        <p:spPr>
          <a:xfrm>
            <a:off x="2153446" y="164211"/>
            <a:ext cx="7885107"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Stepping up into leadership</a:t>
            </a:r>
          </a:p>
        </p:txBody>
      </p:sp>
      <p:pic>
        <p:nvPicPr>
          <p:cNvPr id="6146" name="Picture 2" descr="Image result for school council">
            <a:extLst>
              <a:ext uri="{FF2B5EF4-FFF2-40B4-BE49-F238E27FC236}">
                <a16:creationId xmlns:a16="http://schemas.microsoft.com/office/drawing/2014/main" id="{9BA60C33-E82C-14C8-9146-CBEB7EA05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741" y="1253833"/>
            <a:ext cx="2190750" cy="22288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eco club">
            <a:extLst>
              <a:ext uri="{FF2B5EF4-FFF2-40B4-BE49-F238E27FC236}">
                <a16:creationId xmlns:a16="http://schemas.microsoft.com/office/drawing/2014/main" id="{B71B0C25-CBB3-E044-68C5-8152798985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819" y="1537951"/>
            <a:ext cx="1257722" cy="1408167"/>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School Houses: Joyous eccentricity, tradition, culture… and the rest ...">
            <a:extLst>
              <a:ext uri="{FF2B5EF4-FFF2-40B4-BE49-F238E27FC236}">
                <a16:creationId xmlns:a16="http://schemas.microsoft.com/office/drawing/2014/main" id="{F09B0C52-2457-34C7-933B-E3410468CC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76143" y="1537951"/>
            <a:ext cx="1471500" cy="1549111"/>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E-Safety - St Clements C of E Primary School">
            <a:extLst>
              <a:ext uri="{FF2B5EF4-FFF2-40B4-BE49-F238E27FC236}">
                <a16:creationId xmlns:a16="http://schemas.microsoft.com/office/drawing/2014/main" id="{7D2843CF-FF8A-4307-530D-64080F4B52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22259" y="1595800"/>
            <a:ext cx="1942015" cy="646234"/>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Image result for Team Art">
            <a:extLst>
              <a:ext uri="{FF2B5EF4-FFF2-40B4-BE49-F238E27FC236}">
                <a16:creationId xmlns:a16="http://schemas.microsoft.com/office/drawing/2014/main" id="{826CBFD8-BEFC-431B-AD28-44C6185576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67258" y="2204902"/>
            <a:ext cx="1471500" cy="107268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60E4F8-8274-CBEB-EFD4-D43EDA082341}"/>
              </a:ext>
            </a:extLst>
          </p:cNvPr>
          <p:cNvSpPr txBox="1"/>
          <p:nvPr/>
        </p:nvSpPr>
        <p:spPr>
          <a:xfrm>
            <a:off x="1806412" y="3450218"/>
            <a:ext cx="8579173" cy="923330"/>
          </a:xfrm>
          <a:prstGeom prst="rect">
            <a:avLst/>
          </a:prstGeom>
          <a:noFill/>
        </p:spPr>
        <p:txBody>
          <a:bodyPr wrap="square" rtlCol="0">
            <a:spAutoFit/>
          </a:bodyPr>
          <a:lstStyle/>
          <a:p>
            <a:pPr algn="ctr"/>
            <a:r>
              <a:rPr lang="en-GB" dirty="0"/>
              <a:t>Children have many opportunities to step up into leadership in our school and can either run as candidates for our school council or house captain roles, or volunteer to take part in our Eco Club and E-Safety Team. </a:t>
            </a:r>
          </a:p>
        </p:txBody>
      </p:sp>
      <p:pic>
        <p:nvPicPr>
          <p:cNvPr id="6158" name="Picture 14" descr="Image result for DEMOCRACY">
            <a:extLst>
              <a:ext uri="{FF2B5EF4-FFF2-40B4-BE49-F238E27FC236}">
                <a16:creationId xmlns:a16="http://schemas.microsoft.com/office/drawing/2014/main" id="{A2E99750-C2DE-8ECF-8518-24676F75FD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621" y="3207336"/>
            <a:ext cx="1591583" cy="1284705"/>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Image result for VOLUNTEER">
            <a:extLst>
              <a:ext uri="{FF2B5EF4-FFF2-40B4-BE49-F238E27FC236}">
                <a16:creationId xmlns:a16="http://schemas.microsoft.com/office/drawing/2014/main" id="{A6518154-9222-D7A5-0132-AA71D418264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563793" y="3388023"/>
            <a:ext cx="1019511" cy="92333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9B5E79E-4156-CF98-01B9-80FE79BEA036}"/>
              </a:ext>
            </a:extLst>
          </p:cNvPr>
          <p:cNvSpPr txBox="1"/>
          <p:nvPr/>
        </p:nvSpPr>
        <p:spPr>
          <a:xfrm>
            <a:off x="1933589" y="4658402"/>
            <a:ext cx="7885107" cy="923330"/>
          </a:xfrm>
          <a:prstGeom prst="rect">
            <a:avLst/>
          </a:prstGeom>
          <a:noFill/>
        </p:spPr>
        <p:txBody>
          <a:bodyPr wrap="square" rtlCol="0">
            <a:spAutoFit/>
          </a:bodyPr>
          <a:lstStyle/>
          <a:p>
            <a:pPr algn="ctr"/>
            <a:r>
              <a:rPr lang="en-GB" dirty="0">
                <a:solidFill>
                  <a:srgbClr val="FF0000"/>
                </a:solidFill>
              </a:rPr>
              <a:t>Our children have also stepped up to take the lead and run several clubs in our school, with more looking forward to next term when they can run additional clubs at lunchtime!</a:t>
            </a:r>
          </a:p>
        </p:txBody>
      </p:sp>
      <p:pic>
        <p:nvPicPr>
          <p:cNvPr id="6162" name="Picture 18" descr="Image result for lego club">
            <a:extLst>
              <a:ext uri="{FF2B5EF4-FFF2-40B4-BE49-F238E27FC236}">
                <a16:creationId xmlns:a16="http://schemas.microsoft.com/office/drawing/2014/main" id="{3564448D-11CF-0367-F4ED-9FC779B9976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9576" y="4927854"/>
            <a:ext cx="1624013" cy="1219200"/>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Image result for dinosaur club">
            <a:extLst>
              <a:ext uri="{FF2B5EF4-FFF2-40B4-BE49-F238E27FC236}">
                <a16:creationId xmlns:a16="http://schemas.microsoft.com/office/drawing/2014/main" id="{E0BFD2B5-1A92-0808-C8BE-5FE9C2FEC2F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63879" y="5472955"/>
            <a:ext cx="974469" cy="11288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ow Free Writing Can Boost Your Creativity | Grammarly Blog">
            <a:extLst>
              <a:ext uri="{FF2B5EF4-FFF2-40B4-BE49-F238E27FC236}">
                <a16:creationId xmlns:a16="http://schemas.microsoft.com/office/drawing/2014/main" id="{5501B5FA-58A2-44F5-B933-7FA235F2395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73925" y="5763681"/>
            <a:ext cx="1439984" cy="766745"/>
          </a:xfrm>
          <a:prstGeom prst="rect">
            <a:avLst/>
          </a:prstGeom>
          <a:noFill/>
          <a:extLst>
            <a:ext uri="{909E8E84-426E-40DD-AFC4-6F175D3DCCD1}">
              <a14:hiddenFill xmlns:a14="http://schemas.microsoft.com/office/drawing/2010/main">
                <a:solidFill>
                  <a:srgbClr val="FFFFFF"/>
                </a:solidFill>
              </a14:hiddenFill>
            </a:ext>
          </a:extLst>
        </p:spPr>
      </p:pic>
      <p:pic>
        <p:nvPicPr>
          <p:cNvPr id="6166" name="Picture 22" descr="Image result for origami club">
            <a:extLst>
              <a:ext uri="{FF2B5EF4-FFF2-40B4-BE49-F238E27FC236}">
                <a16:creationId xmlns:a16="http://schemas.microsoft.com/office/drawing/2014/main" id="{52390CA1-244E-373F-BEAF-65AA30FEF9E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403998" y="5661545"/>
            <a:ext cx="1093266" cy="971016"/>
          </a:xfrm>
          <a:prstGeom prst="rect">
            <a:avLst/>
          </a:prstGeom>
          <a:noFill/>
          <a:extLst>
            <a:ext uri="{909E8E84-426E-40DD-AFC4-6F175D3DCCD1}">
              <a14:hiddenFill xmlns:a14="http://schemas.microsoft.com/office/drawing/2010/main">
                <a:solidFill>
                  <a:srgbClr val="FFFFFF"/>
                </a:solidFill>
              </a14:hiddenFill>
            </a:ext>
          </a:extLst>
        </p:spPr>
      </p:pic>
      <p:pic>
        <p:nvPicPr>
          <p:cNvPr id="6170" name="Picture 26" descr="Image result for computer club">
            <a:extLst>
              <a:ext uri="{FF2B5EF4-FFF2-40B4-BE49-F238E27FC236}">
                <a16:creationId xmlns:a16="http://schemas.microsoft.com/office/drawing/2014/main" id="{317CF67E-A637-08C3-F404-C3E0795713F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835100" y="5537454"/>
            <a:ext cx="1286177" cy="1208696"/>
          </a:xfrm>
          <a:prstGeom prst="rect">
            <a:avLst/>
          </a:prstGeom>
          <a:noFill/>
          <a:extLst>
            <a:ext uri="{909E8E84-426E-40DD-AFC4-6F175D3DCCD1}">
              <a14:hiddenFill xmlns:a14="http://schemas.microsoft.com/office/drawing/2010/main">
                <a:solidFill>
                  <a:srgbClr val="FFFFFF"/>
                </a:solidFill>
              </a14:hiddenFill>
            </a:ext>
          </a:extLst>
        </p:spPr>
      </p:pic>
      <p:pic>
        <p:nvPicPr>
          <p:cNvPr id="6172" name="Picture 28" descr="Image result for art club">
            <a:extLst>
              <a:ext uri="{FF2B5EF4-FFF2-40B4-BE49-F238E27FC236}">
                <a16:creationId xmlns:a16="http://schemas.microsoft.com/office/drawing/2014/main" id="{2D8E6873-0D07-0820-F688-A649AF68FAD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360299" y="5328529"/>
            <a:ext cx="1278459" cy="1076113"/>
          </a:xfrm>
          <a:prstGeom prst="rect">
            <a:avLst/>
          </a:prstGeom>
          <a:noFill/>
          <a:extLst>
            <a:ext uri="{909E8E84-426E-40DD-AFC4-6F175D3DCCD1}">
              <a14:hiddenFill xmlns:a14="http://schemas.microsoft.com/office/drawing/2010/main">
                <a:solidFill>
                  <a:srgbClr val="FFFFFF"/>
                </a:solidFill>
              </a14:hiddenFill>
            </a:ext>
          </a:extLst>
        </p:spPr>
      </p:pic>
      <p:pic>
        <p:nvPicPr>
          <p:cNvPr id="6174" name="Picture 30" descr="Image result for pokemon club">
            <a:extLst>
              <a:ext uri="{FF2B5EF4-FFF2-40B4-BE49-F238E27FC236}">
                <a16:creationId xmlns:a16="http://schemas.microsoft.com/office/drawing/2014/main" id="{B78CE556-BF50-7D6B-A5A6-638EB64EF053}"/>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978943" y="5114278"/>
            <a:ext cx="1191348" cy="92309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yellow and black shield with black and white text&#10;&#10;AI-generated content may be incorrect.">
            <a:extLst>
              <a:ext uri="{FF2B5EF4-FFF2-40B4-BE49-F238E27FC236}">
                <a16:creationId xmlns:a16="http://schemas.microsoft.com/office/drawing/2014/main" id="{C0FFE57E-7810-FB0A-055A-2A4B631010AB}"/>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44387" y="136669"/>
            <a:ext cx="1248743" cy="1248743"/>
          </a:xfrm>
          <a:prstGeom prst="rect">
            <a:avLst/>
          </a:prstGeom>
        </p:spPr>
      </p:pic>
    </p:spTree>
    <p:extLst>
      <p:ext uri="{BB962C8B-B14F-4D97-AF65-F5344CB8AC3E}">
        <p14:creationId xmlns:p14="http://schemas.microsoft.com/office/powerpoint/2010/main" val="1257349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8832F3-8935-A498-39D4-D9FF3A66F0AA}"/>
              </a:ext>
            </a:extLst>
          </p:cNvPr>
          <p:cNvPicPr>
            <a:picLocks noChangeAspect="1"/>
          </p:cNvPicPr>
          <p:nvPr/>
        </p:nvPicPr>
        <p:blipFill>
          <a:blip r:embed="rId2"/>
          <a:stretch>
            <a:fillRect/>
          </a:stretch>
        </p:blipFill>
        <p:spPr>
          <a:xfrm>
            <a:off x="0" y="10639"/>
            <a:ext cx="12192000" cy="6836721"/>
          </a:xfrm>
          <a:prstGeom prst="rect">
            <a:avLst/>
          </a:prstGeom>
        </p:spPr>
      </p:pic>
    </p:spTree>
    <p:extLst>
      <p:ext uri="{BB962C8B-B14F-4D97-AF65-F5344CB8AC3E}">
        <p14:creationId xmlns:p14="http://schemas.microsoft.com/office/powerpoint/2010/main" val="1991250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94BA4C-519C-91B3-7CA7-4D2F2B907537}"/>
              </a:ext>
            </a:extLst>
          </p:cNvPr>
          <p:cNvPicPr>
            <a:picLocks noChangeAspect="1"/>
          </p:cNvPicPr>
          <p:nvPr/>
        </p:nvPicPr>
        <p:blipFill>
          <a:blip r:embed="rId2"/>
          <a:stretch>
            <a:fillRect/>
          </a:stretch>
        </p:blipFill>
        <p:spPr>
          <a:xfrm>
            <a:off x="36404" y="1576272"/>
            <a:ext cx="12155596" cy="4382112"/>
          </a:xfrm>
          <a:prstGeom prst="rect">
            <a:avLst/>
          </a:prstGeom>
        </p:spPr>
      </p:pic>
      <p:pic>
        <p:nvPicPr>
          <p:cNvPr id="5" name="Picture 4" descr="A yellow and black shield with black and white text&#10;&#10;AI-generated content may be incorrect.">
            <a:extLst>
              <a:ext uri="{FF2B5EF4-FFF2-40B4-BE49-F238E27FC236}">
                <a16:creationId xmlns:a16="http://schemas.microsoft.com/office/drawing/2014/main" id="{D234B752-81A3-75C4-CFD7-1F0A832DCB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387" y="136669"/>
            <a:ext cx="1248743" cy="1248743"/>
          </a:xfrm>
          <a:prstGeom prst="rect">
            <a:avLst/>
          </a:prstGeom>
        </p:spPr>
      </p:pic>
      <p:pic>
        <p:nvPicPr>
          <p:cNvPr id="6" name="Picture 5">
            <a:extLst>
              <a:ext uri="{FF2B5EF4-FFF2-40B4-BE49-F238E27FC236}">
                <a16:creationId xmlns:a16="http://schemas.microsoft.com/office/drawing/2014/main" id="{DFD4C39F-1612-8792-A29D-C7B64FF461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35677" y="-2080"/>
            <a:ext cx="1248742" cy="12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9019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a:extLst>
              <a:ext uri="{FF2B5EF4-FFF2-40B4-BE49-F238E27FC236}">
                <a16:creationId xmlns:a16="http://schemas.microsoft.com/office/drawing/2014/main" id="{4DA1A2D0-1EF4-6CB2-1446-021F0E7F25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0038" y="25400"/>
            <a:ext cx="1504950"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descr="Awesome authors contest is back - grab your pens! - Stittsville Central ...">
            <a:extLst>
              <a:ext uri="{FF2B5EF4-FFF2-40B4-BE49-F238E27FC236}">
                <a16:creationId xmlns:a16="http://schemas.microsoft.com/office/drawing/2014/main" id="{F7D4C7B7-E01D-5628-8CC9-1299E35585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0815" y="244475"/>
            <a:ext cx="7023586" cy="18369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B80D2AC-255E-66C1-91F0-C65C25C6C5CA}"/>
              </a:ext>
            </a:extLst>
          </p:cNvPr>
          <p:cNvPicPr>
            <a:picLocks noChangeAspect="1"/>
          </p:cNvPicPr>
          <p:nvPr/>
        </p:nvPicPr>
        <p:blipFill>
          <a:blip r:embed="rId4"/>
          <a:stretch>
            <a:fillRect/>
          </a:stretch>
        </p:blipFill>
        <p:spPr>
          <a:xfrm>
            <a:off x="4455833" y="4516403"/>
            <a:ext cx="3116440" cy="2097122"/>
          </a:xfrm>
          <a:prstGeom prst="rect">
            <a:avLst/>
          </a:prstGeom>
        </p:spPr>
      </p:pic>
      <p:pic>
        <p:nvPicPr>
          <p:cNvPr id="7" name="Picture 6">
            <a:extLst>
              <a:ext uri="{FF2B5EF4-FFF2-40B4-BE49-F238E27FC236}">
                <a16:creationId xmlns:a16="http://schemas.microsoft.com/office/drawing/2014/main" id="{AB31A095-2FB3-D8E1-FC56-E4685FED0FD9}"/>
              </a:ext>
            </a:extLst>
          </p:cNvPr>
          <p:cNvPicPr>
            <a:picLocks noChangeAspect="1"/>
          </p:cNvPicPr>
          <p:nvPr/>
        </p:nvPicPr>
        <p:blipFill>
          <a:blip r:embed="rId5"/>
          <a:stretch>
            <a:fillRect/>
          </a:stretch>
        </p:blipFill>
        <p:spPr>
          <a:xfrm>
            <a:off x="9711253" y="2099886"/>
            <a:ext cx="2069009" cy="2846316"/>
          </a:xfrm>
          <a:prstGeom prst="rect">
            <a:avLst/>
          </a:prstGeom>
        </p:spPr>
      </p:pic>
      <p:pic>
        <p:nvPicPr>
          <p:cNvPr id="9" name="Picture 8">
            <a:extLst>
              <a:ext uri="{FF2B5EF4-FFF2-40B4-BE49-F238E27FC236}">
                <a16:creationId xmlns:a16="http://schemas.microsoft.com/office/drawing/2014/main" id="{78758B66-7C44-EA12-F3CF-5E6D9019CB86}"/>
              </a:ext>
            </a:extLst>
          </p:cNvPr>
          <p:cNvPicPr>
            <a:picLocks noChangeAspect="1"/>
          </p:cNvPicPr>
          <p:nvPr/>
        </p:nvPicPr>
        <p:blipFill>
          <a:blip r:embed="rId6"/>
          <a:stretch>
            <a:fillRect/>
          </a:stretch>
        </p:blipFill>
        <p:spPr>
          <a:xfrm>
            <a:off x="341533" y="1911797"/>
            <a:ext cx="1866507" cy="3034405"/>
          </a:xfrm>
          <a:prstGeom prst="rect">
            <a:avLst/>
          </a:prstGeom>
        </p:spPr>
      </p:pic>
      <p:sp>
        <p:nvSpPr>
          <p:cNvPr id="10" name="TextBox 9">
            <a:extLst>
              <a:ext uri="{FF2B5EF4-FFF2-40B4-BE49-F238E27FC236}">
                <a16:creationId xmlns:a16="http://schemas.microsoft.com/office/drawing/2014/main" id="{E9D58CC8-1C7D-2E12-146B-49253323AABA}"/>
              </a:ext>
            </a:extLst>
          </p:cNvPr>
          <p:cNvSpPr txBox="1"/>
          <p:nvPr/>
        </p:nvSpPr>
        <p:spPr>
          <a:xfrm>
            <a:off x="2615878" y="2442258"/>
            <a:ext cx="6643869" cy="1200329"/>
          </a:xfrm>
          <a:prstGeom prst="rect">
            <a:avLst/>
          </a:prstGeom>
          <a:noFill/>
        </p:spPr>
        <p:txBody>
          <a:bodyPr wrap="square" rtlCol="0">
            <a:spAutoFit/>
          </a:bodyPr>
          <a:lstStyle/>
          <a:p>
            <a:pPr algn="ctr"/>
            <a:r>
              <a:rPr lang="en-GB" dirty="0"/>
              <a:t>Building on the ‘Free Write’ initiative in school, where we are aiming to develop a ‘Love of Writing’, Mr Johnson offers an after school club called AWESOME AUTHORS. We discuss an image, brainstorm some amazing vocabulary, then get  </a:t>
            </a:r>
          </a:p>
        </p:txBody>
      </p:sp>
      <p:sp>
        <p:nvSpPr>
          <p:cNvPr id="12" name="TextBox 11">
            <a:extLst>
              <a:ext uri="{FF2B5EF4-FFF2-40B4-BE49-F238E27FC236}">
                <a16:creationId xmlns:a16="http://schemas.microsoft.com/office/drawing/2014/main" id="{DDBE5D36-D1BF-7C2E-8A9C-7FA6D421A02D}"/>
              </a:ext>
            </a:extLst>
          </p:cNvPr>
          <p:cNvSpPr txBox="1"/>
          <p:nvPr/>
        </p:nvSpPr>
        <p:spPr>
          <a:xfrm>
            <a:off x="4188699" y="3642587"/>
            <a:ext cx="6094070" cy="523220"/>
          </a:xfrm>
          <a:prstGeom prst="rect">
            <a:avLst/>
          </a:prstGeom>
          <a:noFill/>
        </p:spPr>
        <p:txBody>
          <a:bodyPr wrap="square">
            <a:spAutoFit/>
          </a:bodyPr>
          <a:lstStyle/>
          <a:p>
            <a:r>
              <a:rPr lang="en-US" sz="2800" b="1" cap="none" spc="0" dirty="0">
                <a:ln w="22225">
                  <a:solidFill>
                    <a:schemeClr val="accent2"/>
                  </a:solidFill>
                  <a:prstDash val="solid"/>
                </a:ln>
                <a:solidFill>
                  <a:schemeClr val="accent2">
                    <a:lumMod val="40000"/>
                    <a:lumOff val="60000"/>
                  </a:schemeClr>
                </a:solidFill>
                <a:effectLst/>
              </a:rPr>
              <a:t>Time to be Awesome!</a:t>
            </a:r>
            <a:endParaRPr lang="en-GB" sz="2800" dirty="0"/>
          </a:p>
        </p:txBody>
      </p:sp>
      <p:sp>
        <p:nvSpPr>
          <p:cNvPr id="13" name="TextBox 12">
            <a:extLst>
              <a:ext uri="{FF2B5EF4-FFF2-40B4-BE49-F238E27FC236}">
                <a16:creationId xmlns:a16="http://schemas.microsoft.com/office/drawing/2014/main" id="{4C590CDB-40AC-E2E0-F6C5-7975C3B32ECF}"/>
              </a:ext>
            </a:extLst>
          </p:cNvPr>
          <p:cNvSpPr txBox="1"/>
          <p:nvPr/>
        </p:nvSpPr>
        <p:spPr>
          <a:xfrm>
            <a:off x="802595" y="5307047"/>
            <a:ext cx="3116440" cy="1200329"/>
          </a:xfrm>
          <a:prstGeom prst="rect">
            <a:avLst/>
          </a:prstGeom>
          <a:noFill/>
        </p:spPr>
        <p:txBody>
          <a:bodyPr wrap="square" rtlCol="0">
            <a:spAutoFit/>
          </a:bodyPr>
          <a:lstStyle/>
          <a:p>
            <a:pPr algn="ctr"/>
            <a:r>
              <a:rPr lang="en-GB" dirty="0">
                <a:solidFill>
                  <a:srgbClr val="FF0000"/>
                </a:solidFill>
              </a:rPr>
              <a:t>We share our stories with each other and upload them to SEESAW, so our parents can share in our writing!</a:t>
            </a:r>
          </a:p>
        </p:txBody>
      </p:sp>
      <p:sp>
        <p:nvSpPr>
          <p:cNvPr id="14" name="TextBox 13">
            <a:extLst>
              <a:ext uri="{FF2B5EF4-FFF2-40B4-BE49-F238E27FC236}">
                <a16:creationId xmlns:a16="http://schemas.microsoft.com/office/drawing/2014/main" id="{32E650E5-8336-4789-3B90-AAEDD3F9321D}"/>
              </a:ext>
            </a:extLst>
          </p:cNvPr>
          <p:cNvSpPr txBox="1"/>
          <p:nvPr/>
        </p:nvSpPr>
        <p:spPr>
          <a:xfrm>
            <a:off x="8109071" y="5168547"/>
            <a:ext cx="3469639" cy="1477328"/>
          </a:xfrm>
          <a:prstGeom prst="rect">
            <a:avLst/>
          </a:prstGeom>
          <a:noFill/>
        </p:spPr>
        <p:txBody>
          <a:bodyPr wrap="square" rtlCol="0">
            <a:spAutoFit/>
          </a:bodyPr>
          <a:lstStyle/>
          <a:p>
            <a:pPr algn="ctr"/>
            <a:r>
              <a:rPr lang="en-GB" dirty="0">
                <a:solidFill>
                  <a:srgbClr val="0070C0"/>
                </a:solidFill>
              </a:rPr>
              <a:t>We edit our work using ‘red pen’ so we can revise and improve our vocabulary choices and sentence construction to make us even-better writers!</a:t>
            </a:r>
          </a:p>
        </p:txBody>
      </p:sp>
      <p:pic>
        <p:nvPicPr>
          <p:cNvPr id="15" name="Picture 2" descr="The Framework - Skills Builder">
            <a:extLst>
              <a:ext uri="{FF2B5EF4-FFF2-40B4-BE49-F238E27FC236}">
                <a16:creationId xmlns:a16="http://schemas.microsoft.com/office/drawing/2014/main" id="{E533C87A-6A18-AB1C-A737-02DAFFCAF1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59546" y="3745873"/>
            <a:ext cx="1092345" cy="109234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2" descr="Speaking - Skills Builder Universal Framework">
            <a:extLst>
              <a:ext uri="{FF2B5EF4-FFF2-40B4-BE49-F238E27FC236}">
                <a16:creationId xmlns:a16="http://schemas.microsoft.com/office/drawing/2014/main" id="{5F9DEFD3-2506-6A1B-873C-6FDC71E20CF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188171" y="3745873"/>
            <a:ext cx="1065505" cy="106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6" name="Picture 5" descr="A yellow and black shield with black and white text&#10;&#10;AI-generated content may be incorrect.">
            <a:extLst>
              <a:ext uri="{FF2B5EF4-FFF2-40B4-BE49-F238E27FC236}">
                <a16:creationId xmlns:a16="http://schemas.microsoft.com/office/drawing/2014/main" id="{DF8DFB8C-6325-B927-A3F2-8C5B766FA72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6541" y="109237"/>
            <a:ext cx="1248743" cy="1248743"/>
          </a:xfrm>
          <a:prstGeom prst="rect">
            <a:avLst/>
          </a:prstGeom>
        </p:spPr>
      </p:pic>
    </p:spTree>
    <p:extLst>
      <p:ext uri="{BB962C8B-B14F-4D97-AF65-F5344CB8AC3E}">
        <p14:creationId xmlns:p14="http://schemas.microsoft.com/office/powerpoint/2010/main" val="853201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5CE7689-B40C-2D26-DD78-CA2023322DBB}"/>
              </a:ext>
            </a:extLst>
          </p:cNvPr>
          <p:cNvPicPr>
            <a:picLocks noChangeAspect="1"/>
          </p:cNvPicPr>
          <p:nvPr/>
        </p:nvPicPr>
        <p:blipFill>
          <a:blip r:embed="rId2"/>
          <a:stretch>
            <a:fillRect/>
          </a:stretch>
        </p:blipFill>
        <p:spPr>
          <a:xfrm>
            <a:off x="9413" y="0"/>
            <a:ext cx="12173174" cy="6858000"/>
          </a:xfrm>
          <a:prstGeom prst="rect">
            <a:avLst/>
          </a:prstGeom>
        </p:spPr>
      </p:pic>
    </p:spTree>
    <p:extLst>
      <p:ext uri="{BB962C8B-B14F-4D97-AF65-F5344CB8AC3E}">
        <p14:creationId xmlns:p14="http://schemas.microsoft.com/office/powerpoint/2010/main" val="3788147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4759B54-ED8F-A50A-BE35-38E2B91D6DBC}"/>
              </a:ext>
            </a:extLst>
          </p:cNvPr>
          <p:cNvPicPr>
            <a:picLocks noChangeAspect="1"/>
          </p:cNvPicPr>
          <p:nvPr/>
        </p:nvPicPr>
        <p:blipFill>
          <a:blip r:embed="rId2"/>
          <a:stretch>
            <a:fillRect/>
          </a:stretch>
        </p:blipFill>
        <p:spPr>
          <a:xfrm>
            <a:off x="309840" y="0"/>
            <a:ext cx="11572319" cy="6858000"/>
          </a:xfrm>
          <a:prstGeom prst="rect">
            <a:avLst/>
          </a:prstGeom>
        </p:spPr>
      </p:pic>
    </p:spTree>
    <p:extLst>
      <p:ext uri="{BB962C8B-B14F-4D97-AF65-F5344CB8AC3E}">
        <p14:creationId xmlns:p14="http://schemas.microsoft.com/office/powerpoint/2010/main" val="12598757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C4C61E-A60D-9F17-29CF-0F37C8D8B3A2}"/>
              </a:ext>
            </a:extLst>
          </p:cNvPr>
          <p:cNvPicPr>
            <a:picLocks noChangeAspect="1"/>
          </p:cNvPicPr>
          <p:nvPr/>
        </p:nvPicPr>
        <p:blipFill>
          <a:blip r:embed="rId2"/>
          <a:stretch>
            <a:fillRect/>
          </a:stretch>
        </p:blipFill>
        <p:spPr>
          <a:xfrm>
            <a:off x="125127" y="0"/>
            <a:ext cx="11941745" cy="6858000"/>
          </a:xfrm>
          <a:prstGeom prst="rect">
            <a:avLst/>
          </a:prstGeom>
        </p:spPr>
      </p:pic>
    </p:spTree>
    <p:extLst>
      <p:ext uri="{BB962C8B-B14F-4D97-AF65-F5344CB8AC3E}">
        <p14:creationId xmlns:p14="http://schemas.microsoft.com/office/powerpoint/2010/main" val="42198459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B28B3F-248E-24A5-D682-2261647112AA}"/>
              </a:ext>
            </a:extLst>
          </p:cNvPr>
          <p:cNvPicPr>
            <a:picLocks noChangeAspect="1"/>
          </p:cNvPicPr>
          <p:nvPr/>
        </p:nvPicPr>
        <p:blipFill>
          <a:blip r:embed="rId2"/>
          <a:stretch>
            <a:fillRect/>
          </a:stretch>
        </p:blipFill>
        <p:spPr>
          <a:xfrm>
            <a:off x="175689" y="0"/>
            <a:ext cx="11840621" cy="6858000"/>
          </a:xfrm>
          <a:prstGeom prst="rect">
            <a:avLst/>
          </a:prstGeom>
        </p:spPr>
      </p:pic>
    </p:spTree>
    <p:extLst>
      <p:ext uri="{BB962C8B-B14F-4D97-AF65-F5344CB8AC3E}">
        <p14:creationId xmlns:p14="http://schemas.microsoft.com/office/powerpoint/2010/main" val="25052952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3BFA45-48F2-8083-D11A-C78BC7B33865}"/>
              </a:ext>
            </a:extLst>
          </p:cNvPr>
          <p:cNvPicPr>
            <a:picLocks noChangeAspect="1"/>
          </p:cNvPicPr>
          <p:nvPr/>
        </p:nvPicPr>
        <p:blipFill>
          <a:blip r:embed="rId2"/>
          <a:stretch>
            <a:fillRect/>
          </a:stretch>
        </p:blipFill>
        <p:spPr>
          <a:xfrm>
            <a:off x="9071" y="0"/>
            <a:ext cx="12173857" cy="6858000"/>
          </a:xfrm>
          <a:prstGeom prst="rect">
            <a:avLst/>
          </a:prstGeom>
        </p:spPr>
      </p:pic>
    </p:spTree>
    <p:extLst>
      <p:ext uri="{BB962C8B-B14F-4D97-AF65-F5344CB8AC3E}">
        <p14:creationId xmlns:p14="http://schemas.microsoft.com/office/powerpoint/2010/main" val="3412851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E233233-2314-F621-BF6F-544B7A459EA1}"/>
              </a:ext>
            </a:extLst>
          </p:cNvPr>
          <p:cNvPicPr>
            <a:picLocks noChangeAspect="1"/>
          </p:cNvPicPr>
          <p:nvPr/>
        </p:nvPicPr>
        <p:blipFill>
          <a:blip r:embed="rId2"/>
          <a:stretch>
            <a:fillRect/>
          </a:stretch>
        </p:blipFill>
        <p:spPr>
          <a:xfrm>
            <a:off x="322233" y="0"/>
            <a:ext cx="11547533" cy="6858000"/>
          </a:xfrm>
          <a:prstGeom prst="rect">
            <a:avLst/>
          </a:prstGeom>
        </p:spPr>
      </p:pic>
    </p:spTree>
    <p:extLst>
      <p:ext uri="{BB962C8B-B14F-4D97-AF65-F5344CB8AC3E}">
        <p14:creationId xmlns:p14="http://schemas.microsoft.com/office/powerpoint/2010/main" val="899315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87DFE3-3436-9206-D9AF-A3136A0558E3}"/>
              </a:ext>
            </a:extLst>
          </p:cNvPr>
          <p:cNvPicPr>
            <a:picLocks noChangeAspect="1"/>
          </p:cNvPicPr>
          <p:nvPr/>
        </p:nvPicPr>
        <p:blipFill>
          <a:blip r:embed="rId2"/>
          <a:stretch>
            <a:fillRect/>
          </a:stretch>
        </p:blipFill>
        <p:spPr>
          <a:xfrm>
            <a:off x="186152" y="0"/>
            <a:ext cx="11819695" cy="6858000"/>
          </a:xfrm>
          <a:prstGeom prst="rect">
            <a:avLst/>
          </a:prstGeom>
        </p:spPr>
      </p:pic>
    </p:spTree>
    <p:extLst>
      <p:ext uri="{BB962C8B-B14F-4D97-AF65-F5344CB8AC3E}">
        <p14:creationId xmlns:p14="http://schemas.microsoft.com/office/powerpoint/2010/main" val="34398118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TotalTime>
  <Words>692</Words>
  <Application>Microsoft Office PowerPoint</Application>
  <PresentationFormat>Widescreen</PresentationFormat>
  <Paragraphs>37</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Club</dc:title>
  <dc:creator>Victoria Marshall</dc:creator>
  <cp:lastModifiedBy>djohnson@SJHN.internal</cp:lastModifiedBy>
  <cp:revision>27</cp:revision>
  <dcterms:created xsi:type="dcterms:W3CDTF">2023-05-03T15:32:10Z</dcterms:created>
  <dcterms:modified xsi:type="dcterms:W3CDTF">2026-01-08T14:53:21Z</dcterms:modified>
</cp:coreProperties>
</file>