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4" r:id="rId7"/>
    <p:sldId id="265" r:id="rId8"/>
    <p:sldId id="267" r:id="rId9"/>
    <p:sldId id="268" r:id="rId10"/>
    <p:sldId id="270" r:id="rId11"/>
    <p:sldId id="271" r:id="rId12"/>
    <p:sldId id="272" r:id="rId13"/>
    <p:sldId id="273" r:id="rId14"/>
    <p:sldId id="274" r:id="rId15"/>
    <p:sldId id="275" r:id="rId16"/>
    <p:sldId id="276" r:id="rId17"/>
    <p:sldId id="277" r:id="rId18"/>
    <p:sldId id="278" r:id="rId19"/>
    <p:sldId id="27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72E18F-860B-4408-9A09-8FC822D40565}" type="datetimeFigureOut">
              <a:rPr lang="en-GB" smtClean="0"/>
              <a:t>08/01/2026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FF3FB7-4117-434D-8552-5D22C452BD15}" type="slidenum">
              <a:rPr lang="en-GB" smtClean="0"/>
              <a:t>‹#›</a:t>
            </a:fld>
            <a:endParaRPr lang="en-GB" dirty="0"/>
          </a:p>
        </p:txBody>
      </p:sp>
    </p:spTree>
    <p:extLst>
      <p:ext uri="{BB962C8B-B14F-4D97-AF65-F5344CB8AC3E}">
        <p14:creationId xmlns:p14="http://schemas.microsoft.com/office/powerpoint/2010/main" val="3563491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80" name="Google Shape;18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92" name="Google Shape;19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02" name="Google Shape;20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09" name="Google Shape;209;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24" name="Google Shape;224;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29" name="Google Shape;22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45" name="Google Shape;24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61" name="Google Shape;26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77" name="Google Shape;277;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93" name="Google Shape;29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09" name="Google Shape;309;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25" name="Google Shape;325;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41" name="Google Shape;34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373" name="Google Shape;373;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014A8-5DF6-2993-A085-A74A1A6411F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2AC2E97-01AC-FBA6-66F7-67D2FB13CB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84B41EE-1B7E-D010-98EB-C3025E7BC46B}"/>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5" name="Footer Placeholder 4">
            <a:extLst>
              <a:ext uri="{FF2B5EF4-FFF2-40B4-BE49-F238E27FC236}">
                <a16:creationId xmlns:a16="http://schemas.microsoft.com/office/drawing/2014/main" id="{305D814E-2BB5-EA73-ABBB-314D396168D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16B70811-499D-10C0-20A6-686142CD3A0E}"/>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2581326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10553-4243-DF7A-A099-55E357BCCAF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7BD595B1-D135-DD27-751B-34E3CD9EE9D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AB1172C-5E5B-9130-701B-BD4D5F4FF401}"/>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5" name="Footer Placeholder 4">
            <a:extLst>
              <a:ext uri="{FF2B5EF4-FFF2-40B4-BE49-F238E27FC236}">
                <a16:creationId xmlns:a16="http://schemas.microsoft.com/office/drawing/2014/main" id="{A8B62B37-9DFB-3BC7-E786-8BC817E4C1DC}"/>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F390DDC-6B00-1357-787A-B76E0B5F9317}"/>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1977577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39A3EE-9601-5FB7-36A4-73D1B9931E6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8390B47-CE5E-7AE6-5785-443B20A93FD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CAD4C56-E13E-09A6-5031-2888E1F66E2B}"/>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5" name="Footer Placeholder 4">
            <a:extLst>
              <a:ext uri="{FF2B5EF4-FFF2-40B4-BE49-F238E27FC236}">
                <a16:creationId xmlns:a16="http://schemas.microsoft.com/office/drawing/2014/main" id="{5A7DA296-1118-B56B-0F69-61A3ED6FB33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3328961-AE44-CD6F-B4F3-237906E38ED2}"/>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1032647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FA631-D78C-5868-EF06-2505AB142C1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22D0BC8-446C-7D86-BB2B-A2155638F1E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F205D3D-E21F-F32E-6193-6FE134A8210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C89D8898-A96F-F3B2-7CD6-9540AC03A425}"/>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6" name="Footer Placeholder 5">
            <a:extLst>
              <a:ext uri="{FF2B5EF4-FFF2-40B4-BE49-F238E27FC236}">
                <a16:creationId xmlns:a16="http://schemas.microsoft.com/office/drawing/2014/main" id="{5AE9746B-8984-6C43-672D-27EF3CF6D6D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FF79CE7-AA89-2053-23D0-989C681E31DF}"/>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2544494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5D650-DB99-9ACE-897C-18312B5C240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82293BA-8DBD-5BFB-6B19-B84C93CBB7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5AFE7FD-2DAB-54A4-6FC2-5A8D00D2629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D3945E0-9330-6DA0-9470-9AF8CF1650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7800166-E202-D306-7B37-C35786E9968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8A33C6A-E60F-812D-CB6A-7229305CC477}"/>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8" name="Footer Placeholder 7">
            <a:extLst>
              <a:ext uri="{FF2B5EF4-FFF2-40B4-BE49-F238E27FC236}">
                <a16:creationId xmlns:a16="http://schemas.microsoft.com/office/drawing/2014/main" id="{D8CEC821-0D59-EE17-3D6F-1C6F6AC5E05C}"/>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3BDDC046-01BD-C38A-A2D6-E1149948CAC6}"/>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3704784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DD5C8-3CB4-6808-EC65-4A9A32523CC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63A8EDA-D232-6C69-F1AD-39CFAF19072B}"/>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4" name="Footer Placeholder 3">
            <a:extLst>
              <a:ext uri="{FF2B5EF4-FFF2-40B4-BE49-F238E27FC236}">
                <a16:creationId xmlns:a16="http://schemas.microsoft.com/office/drawing/2014/main" id="{27F08B6F-0FC3-69D6-A176-DEFE890E0D7D}"/>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28930EE6-06E9-EA98-D968-29BA6B874775}"/>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3955241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838C17-A2ED-A883-088B-97CEEB38DCD4}"/>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3" name="Footer Placeholder 2">
            <a:extLst>
              <a:ext uri="{FF2B5EF4-FFF2-40B4-BE49-F238E27FC236}">
                <a16:creationId xmlns:a16="http://schemas.microsoft.com/office/drawing/2014/main" id="{6D4EAF75-C63E-14C5-267B-D439423A4FD0}"/>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32CD8AED-867D-7037-11EA-D079F0C74E6A}"/>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231043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FBC48-BBA3-7AA4-EFDA-392C818D051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E00660D-FB1D-E132-0C10-DCCF566481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ED2EA55-6411-66C9-9CB0-FC6CE05245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A014DD5-313C-A14D-2585-734F54ADDF7D}"/>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6" name="Footer Placeholder 5">
            <a:extLst>
              <a:ext uri="{FF2B5EF4-FFF2-40B4-BE49-F238E27FC236}">
                <a16:creationId xmlns:a16="http://schemas.microsoft.com/office/drawing/2014/main" id="{5DE13987-8818-6DAB-D73B-E9BB01F802D3}"/>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AAE5529-A119-AB03-B9FE-1876F6964C9D}"/>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992639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DF0ED-03FF-7384-F379-6D4CB068A04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9C308BB4-CF0A-E751-C072-C64E099DAC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9079BA3-8833-F28E-FC09-B6410F9DFB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539FFD5-822A-6979-F759-E7A149DE6F84}"/>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6" name="Footer Placeholder 5">
            <a:extLst>
              <a:ext uri="{FF2B5EF4-FFF2-40B4-BE49-F238E27FC236}">
                <a16:creationId xmlns:a16="http://schemas.microsoft.com/office/drawing/2014/main" id="{560EDF1A-F841-DEA4-AF14-BB26473E3AA2}"/>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74FC5DE-37EC-9CA1-32F1-AC803A92A50E}"/>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3478960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E1257-48AF-5A5C-883C-D424E9B0808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7258502-9023-67E0-2CFD-39F0D02DD61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B3596B6-8A04-AED7-9095-8EEAE682D6B5}"/>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5" name="Footer Placeholder 4">
            <a:extLst>
              <a:ext uri="{FF2B5EF4-FFF2-40B4-BE49-F238E27FC236}">
                <a16:creationId xmlns:a16="http://schemas.microsoft.com/office/drawing/2014/main" id="{E34A9DD5-F57F-E7FE-5C1D-12EF75C9312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6F320A2-9A40-58DE-993F-69A313F075EB}"/>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2675847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7850D5-DAB3-D8B3-66F5-B498DAC016A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FA26A16-A2B5-77DF-8C79-14A1BDBC911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75EA23A-2C0E-01AB-E6D3-171209DAF9A3}"/>
              </a:ext>
            </a:extLst>
          </p:cNvPr>
          <p:cNvSpPr>
            <a:spLocks noGrp="1"/>
          </p:cNvSpPr>
          <p:nvPr>
            <p:ph type="dt" sz="half" idx="10"/>
          </p:nvPr>
        </p:nvSpPr>
        <p:spPr/>
        <p:txBody>
          <a:bodyPr/>
          <a:lstStyle/>
          <a:p>
            <a:fld id="{071076E8-FCF7-4585-8056-87D950784BF4}" type="datetimeFigureOut">
              <a:rPr lang="en-GB" smtClean="0"/>
              <a:t>08/01/2026</a:t>
            </a:fld>
            <a:endParaRPr lang="en-GB" dirty="0"/>
          </a:p>
        </p:txBody>
      </p:sp>
      <p:sp>
        <p:nvSpPr>
          <p:cNvPr id="5" name="Footer Placeholder 4">
            <a:extLst>
              <a:ext uri="{FF2B5EF4-FFF2-40B4-BE49-F238E27FC236}">
                <a16:creationId xmlns:a16="http://schemas.microsoft.com/office/drawing/2014/main" id="{09FFE9CB-EFEF-3387-B9E4-0D86EFD00FC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821F7A0-2919-6412-F991-00503DEF27BF}"/>
              </a:ext>
            </a:extLst>
          </p:cNvPr>
          <p:cNvSpPr>
            <a:spLocks noGrp="1"/>
          </p:cNvSpPr>
          <p:nvPr>
            <p:ph type="sldNum" sz="quarter" idx="12"/>
          </p:nvPr>
        </p:nvSpPr>
        <p:spPr/>
        <p:txBody>
          <a:bodyPr/>
          <a:lstStyle/>
          <a:p>
            <a:fld id="{E0C3E610-2913-41E5-9D4F-807CF38DD362}" type="slidenum">
              <a:rPr lang="en-GB" smtClean="0"/>
              <a:t>‹#›</a:t>
            </a:fld>
            <a:endParaRPr lang="en-GB" dirty="0"/>
          </a:p>
        </p:txBody>
      </p:sp>
    </p:spTree>
    <p:extLst>
      <p:ext uri="{BB962C8B-B14F-4D97-AF65-F5344CB8AC3E}">
        <p14:creationId xmlns:p14="http://schemas.microsoft.com/office/powerpoint/2010/main" val="3788979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9882F8-D439-3283-FF6B-174EFA625D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A702131-0D88-C292-7188-B01CF7CF40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909183C-0D73-A803-5349-93A51D0EAE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71076E8-FCF7-4585-8056-87D950784BF4}" type="datetimeFigureOut">
              <a:rPr lang="en-GB" smtClean="0"/>
              <a:t>08/01/2026</a:t>
            </a:fld>
            <a:endParaRPr lang="en-GB" dirty="0"/>
          </a:p>
        </p:txBody>
      </p:sp>
      <p:sp>
        <p:nvSpPr>
          <p:cNvPr id="5" name="Footer Placeholder 4">
            <a:extLst>
              <a:ext uri="{FF2B5EF4-FFF2-40B4-BE49-F238E27FC236}">
                <a16:creationId xmlns:a16="http://schemas.microsoft.com/office/drawing/2014/main" id="{798FB054-5F1C-366F-D7FF-37B34E372C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58F7F5F4-B2A0-91CA-31F8-E55E52434AA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0C3E610-2913-41E5-9D4F-807CF38DD362}" type="slidenum">
              <a:rPr lang="en-GB" smtClean="0"/>
              <a:t>‹#›</a:t>
            </a:fld>
            <a:endParaRPr lang="en-GB" dirty="0"/>
          </a:p>
        </p:txBody>
      </p:sp>
    </p:spTree>
    <p:extLst>
      <p:ext uri="{BB962C8B-B14F-4D97-AF65-F5344CB8AC3E}">
        <p14:creationId xmlns:p14="http://schemas.microsoft.com/office/powerpoint/2010/main" val="5204821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1.png"/><Relationship Id="rId7" Type="http://schemas.openxmlformats.org/officeDocument/2006/relationships/image" Target="../media/image14.png"/><Relationship Id="rId12"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18.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31.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33.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3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35.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37.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39.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41.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4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8.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43.png"/><Relationship Id="rId3" Type="http://schemas.openxmlformats.org/officeDocument/2006/relationships/image" Target="../media/image13.png"/><Relationship Id="rId7" Type="http://schemas.openxmlformats.org/officeDocument/2006/relationships/image" Target="../media/image23.png"/><Relationship Id="rId12"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yellow and black shield with black and white text&#10;&#10;AI-generated content may be incorrect.">
            <a:extLst>
              <a:ext uri="{FF2B5EF4-FFF2-40B4-BE49-F238E27FC236}">
                <a16:creationId xmlns:a16="http://schemas.microsoft.com/office/drawing/2014/main" id="{6134144D-03CA-BD45-0247-DC295D1484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959" y="0"/>
            <a:ext cx="1854679" cy="1854679"/>
          </a:xfrm>
          <a:prstGeom prst="rect">
            <a:avLst/>
          </a:prstGeom>
        </p:spPr>
      </p:pic>
      <p:pic>
        <p:nvPicPr>
          <p:cNvPr id="7" name="Google Shape;123;p2">
            <a:extLst>
              <a:ext uri="{FF2B5EF4-FFF2-40B4-BE49-F238E27FC236}">
                <a16:creationId xmlns:a16="http://schemas.microsoft.com/office/drawing/2014/main" id="{7916CD51-AF10-363A-0D0B-1A0F125C0F20}"/>
              </a:ext>
            </a:extLst>
          </p:cNvPr>
          <p:cNvPicPr preferRelativeResize="0"/>
          <p:nvPr/>
        </p:nvPicPr>
        <p:blipFill rotWithShape="1">
          <a:blip r:embed="rId3">
            <a:alphaModFix/>
          </a:blip>
          <a:srcRect/>
          <a:stretch/>
        </p:blipFill>
        <p:spPr>
          <a:xfrm>
            <a:off x="9951868" y="1"/>
            <a:ext cx="2054325" cy="1722267"/>
          </a:xfrm>
          <a:prstGeom prst="rect">
            <a:avLst/>
          </a:prstGeom>
          <a:noFill/>
          <a:ln>
            <a:noFill/>
          </a:ln>
        </p:spPr>
      </p:pic>
      <p:pic>
        <p:nvPicPr>
          <p:cNvPr id="8" name="Google Shape;121;p2" descr="Firfield Primary School - School Vision and Values">
            <a:extLst>
              <a:ext uri="{FF2B5EF4-FFF2-40B4-BE49-F238E27FC236}">
                <a16:creationId xmlns:a16="http://schemas.microsoft.com/office/drawing/2014/main" id="{B6025A8C-48BE-C490-4D8B-586135564BDB}"/>
              </a:ext>
            </a:extLst>
          </p:cNvPr>
          <p:cNvPicPr preferRelativeResize="0"/>
          <p:nvPr/>
        </p:nvPicPr>
        <p:blipFill rotWithShape="1">
          <a:blip r:embed="rId4">
            <a:alphaModFix/>
          </a:blip>
          <a:srcRect/>
          <a:stretch/>
        </p:blipFill>
        <p:spPr>
          <a:xfrm>
            <a:off x="2825841" y="1084083"/>
            <a:ext cx="6282824" cy="3151322"/>
          </a:xfrm>
          <a:prstGeom prst="rect">
            <a:avLst/>
          </a:prstGeom>
          <a:noFill/>
          <a:ln>
            <a:noFill/>
          </a:ln>
        </p:spPr>
      </p:pic>
      <p:sp>
        <p:nvSpPr>
          <p:cNvPr id="9" name="Google Shape;120;p2">
            <a:extLst>
              <a:ext uri="{FF2B5EF4-FFF2-40B4-BE49-F238E27FC236}">
                <a16:creationId xmlns:a16="http://schemas.microsoft.com/office/drawing/2014/main" id="{A7D0AF21-7F5F-0CF9-0935-6F87EFDFF820}"/>
              </a:ext>
            </a:extLst>
          </p:cNvPr>
          <p:cNvSpPr txBox="1">
            <a:spLocks/>
          </p:cNvSpPr>
          <p:nvPr/>
        </p:nvSpPr>
        <p:spPr>
          <a:xfrm>
            <a:off x="951781" y="5003323"/>
            <a:ext cx="10685549" cy="1574672"/>
          </a:xfrm>
          <a:prstGeom prst="rect">
            <a:avLst/>
          </a:prstGeom>
          <a:noFill/>
          <a:ln>
            <a:noFill/>
          </a:ln>
        </p:spPr>
        <p:txBody>
          <a:bodyPr spcFirstLastPara="1" wrap="square" lIns="91425" tIns="45700" rIns="91425" bIns="45700" anchor="t" anchorCtr="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SzPct val="100000"/>
              <a:buFont typeface="Arial" panose="020B0604020202020204" pitchFamily="34" charset="0"/>
              <a:buNone/>
            </a:pPr>
            <a:r>
              <a:rPr lang="en-GB" sz="6700" b="1" dirty="0"/>
              <a:t>We have reviewed our vision, values and mission statements to clearly define what drives our curriculum and aligned our approach to Skillsbuilder to develop skills for life within our work around personal development.</a:t>
            </a:r>
            <a:endParaRPr lang="en-GB" sz="2300" dirty="0"/>
          </a:p>
          <a:p>
            <a:pPr marL="0" indent="0">
              <a:spcBef>
                <a:spcPts val="1400"/>
              </a:spcBef>
              <a:buSzPct val="100000"/>
              <a:buFont typeface="Arial" panose="020B0604020202020204" pitchFamily="34" charset="0"/>
              <a:buNone/>
            </a:pPr>
            <a:endParaRPr lang="en-GB" dirty="0"/>
          </a:p>
        </p:txBody>
      </p:sp>
    </p:spTree>
    <p:extLst>
      <p:ext uri="{BB962C8B-B14F-4D97-AF65-F5344CB8AC3E}">
        <p14:creationId xmlns:p14="http://schemas.microsoft.com/office/powerpoint/2010/main" val="310044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694EA4-C0E2-1BED-83D0-27D8C85E582E}"/>
              </a:ext>
            </a:extLst>
          </p:cNvPr>
          <p:cNvPicPr>
            <a:picLocks noChangeAspect="1"/>
          </p:cNvPicPr>
          <p:nvPr/>
        </p:nvPicPr>
        <p:blipFill>
          <a:blip r:embed="rId2"/>
          <a:stretch>
            <a:fillRect/>
          </a:stretch>
        </p:blipFill>
        <p:spPr>
          <a:xfrm>
            <a:off x="0" y="400020"/>
            <a:ext cx="12192000" cy="6057960"/>
          </a:xfrm>
          <a:prstGeom prst="rect">
            <a:avLst/>
          </a:prstGeom>
        </p:spPr>
      </p:pic>
      <p:sp>
        <p:nvSpPr>
          <p:cNvPr id="4" name="Rectangle 3">
            <a:extLst>
              <a:ext uri="{FF2B5EF4-FFF2-40B4-BE49-F238E27FC236}">
                <a16:creationId xmlns:a16="http://schemas.microsoft.com/office/drawing/2014/main" id="{6FC146F7-65AB-593A-14CA-DC384670A921}"/>
              </a:ext>
            </a:extLst>
          </p:cNvPr>
          <p:cNvSpPr/>
          <p:nvPr/>
        </p:nvSpPr>
        <p:spPr>
          <a:xfrm>
            <a:off x="69011" y="400020"/>
            <a:ext cx="1526876" cy="163581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descr="A yellow and black shield with black and white text&#10;&#10;AI-generated content may be incorrect.">
            <a:extLst>
              <a:ext uri="{FF2B5EF4-FFF2-40B4-BE49-F238E27FC236}">
                <a16:creationId xmlns:a16="http://schemas.microsoft.com/office/drawing/2014/main" id="{85DEDB37-867F-6007-2544-0AF4144A34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959" y="0"/>
            <a:ext cx="1854679" cy="1854679"/>
          </a:xfrm>
          <a:prstGeom prst="rect">
            <a:avLst/>
          </a:prstGeom>
        </p:spPr>
      </p:pic>
    </p:spTree>
    <p:extLst>
      <p:ext uri="{BB962C8B-B14F-4D97-AF65-F5344CB8AC3E}">
        <p14:creationId xmlns:p14="http://schemas.microsoft.com/office/powerpoint/2010/main" val="2541671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23E002-446A-C664-7458-C32A2C82E76C}"/>
              </a:ext>
            </a:extLst>
          </p:cNvPr>
          <p:cNvPicPr>
            <a:picLocks noChangeAspect="1"/>
          </p:cNvPicPr>
          <p:nvPr/>
        </p:nvPicPr>
        <p:blipFill>
          <a:blip r:embed="rId2"/>
          <a:stretch>
            <a:fillRect/>
          </a:stretch>
        </p:blipFill>
        <p:spPr>
          <a:xfrm>
            <a:off x="0" y="285532"/>
            <a:ext cx="12192000" cy="6286936"/>
          </a:xfrm>
          <a:prstGeom prst="rect">
            <a:avLst/>
          </a:prstGeom>
        </p:spPr>
      </p:pic>
      <p:sp>
        <p:nvSpPr>
          <p:cNvPr id="4" name="Rectangle 3">
            <a:extLst>
              <a:ext uri="{FF2B5EF4-FFF2-40B4-BE49-F238E27FC236}">
                <a16:creationId xmlns:a16="http://schemas.microsoft.com/office/drawing/2014/main" id="{B5E12D71-8E92-F4E3-25BB-B9EB4DA8724F}"/>
              </a:ext>
            </a:extLst>
          </p:cNvPr>
          <p:cNvSpPr/>
          <p:nvPr/>
        </p:nvSpPr>
        <p:spPr>
          <a:xfrm>
            <a:off x="224287" y="285532"/>
            <a:ext cx="1630392" cy="164678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descr="A yellow and black shield with black and white text&#10;&#10;AI-generated content may be incorrect.">
            <a:extLst>
              <a:ext uri="{FF2B5EF4-FFF2-40B4-BE49-F238E27FC236}">
                <a16:creationId xmlns:a16="http://schemas.microsoft.com/office/drawing/2014/main" id="{7DDE83BD-17CF-F505-B494-DBFC8BB347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959" y="0"/>
            <a:ext cx="1854679" cy="1854679"/>
          </a:xfrm>
          <a:prstGeom prst="rect">
            <a:avLst/>
          </a:prstGeom>
        </p:spPr>
      </p:pic>
    </p:spTree>
    <p:extLst>
      <p:ext uri="{BB962C8B-B14F-4D97-AF65-F5344CB8AC3E}">
        <p14:creationId xmlns:p14="http://schemas.microsoft.com/office/powerpoint/2010/main" val="643305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F08479C-E5FA-B160-1E77-F6FE1CB5AF92}"/>
              </a:ext>
            </a:extLst>
          </p:cNvPr>
          <p:cNvPicPr>
            <a:picLocks noChangeAspect="1"/>
          </p:cNvPicPr>
          <p:nvPr/>
        </p:nvPicPr>
        <p:blipFill>
          <a:blip r:embed="rId2"/>
          <a:stretch>
            <a:fillRect/>
          </a:stretch>
        </p:blipFill>
        <p:spPr>
          <a:xfrm>
            <a:off x="3912" y="223390"/>
            <a:ext cx="12184175" cy="6411220"/>
          </a:xfrm>
          <a:prstGeom prst="rect">
            <a:avLst/>
          </a:prstGeom>
        </p:spPr>
      </p:pic>
      <p:sp>
        <p:nvSpPr>
          <p:cNvPr id="4" name="Rectangle 3">
            <a:extLst>
              <a:ext uri="{FF2B5EF4-FFF2-40B4-BE49-F238E27FC236}">
                <a16:creationId xmlns:a16="http://schemas.microsoft.com/office/drawing/2014/main" id="{035D095E-03C7-4192-783F-70A7BB9343A8}"/>
              </a:ext>
            </a:extLst>
          </p:cNvPr>
          <p:cNvSpPr/>
          <p:nvPr/>
        </p:nvSpPr>
        <p:spPr>
          <a:xfrm>
            <a:off x="138023" y="223390"/>
            <a:ext cx="1544128" cy="163991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descr="A yellow and black shield with black and white text&#10;&#10;AI-generated content may be incorrect.">
            <a:extLst>
              <a:ext uri="{FF2B5EF4-FFF2-40B4-BE49-F238E27FC236}">
                <a16:creationId xmlns:a16="http://schemas.microsoft.com/office/drawing/2014/main" id="{1131FE08-2023-17CB-7F14-D0218167D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959" y="0"/>
            <a:ext cx="1854679" cy="1854679"/>
          </a:xfrm>
          <a:prstGeom prst="rect">
            <a:avLst/>
          </a:prstGeom>
        </p:spPr>
      </p:pic>
    </p:spTree>
    <p:extLst>
      <p:ext uri="{BB962C8B-B14F-4D97-AF65-F5344CB8AC3E}">
        <p14:creationId xmlns:p14="http://schemas.microsoft.com/office/powerpoint/2010/main" val="941911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15E49C-B0F0-2523-290C-463152708B74}"/>
              </a:ext>
            </a:extLst>
          </p:cNvPr>
          <p:cNvPicPr>
            <a:picLocks noChangeAspect="1"/>
          </p:cNvPicPr>
          <p:nvPr/>
        </p:nvPicPr>
        <p:blipFill>
          <a:blip r:embed="rId2"/>
          <a:stretch>
            <a:fillRect/>
          </a:stretch>
        </p:blipFill>
        <p:spPr>
          <a:xfrm>
            <a:off x="0" y="217587"/>
            <a:ext cx="12192000" cy="6422825"/>
          </a:xfrm>
          <a:prstGeom prst="rect">
            <a:avLst/>
          </a:prstGeom>
        </p:spPr>
      </p:pic>
      <p:sp>
        <p:nvSpPr>
          <p:cNvPr id="4" name="Rectangle 3">
            <a:extLst>
              <a:ext uri="{FF2B5EF4-FFF2-40B4-BE49-F238E27FC236}">
                <a16:creationId xmlns:a16="http://schemas.microsoft.com/office/drawing/2014/main" id="{6E39AFA0-BBAF-7060-BB3D-4C9CC1097B02}"/>
              </a:ext>
            </a:extLst>
          </p:cNvPr>
          <p:cNvSpPr/>
          <p:nvPr/>
        </p:nvSpPr>
        <p:spPr>
          <a:xfrm>
            <a:off x="103517" y="336430"/>
            <a:ext cx="1673525" cy="1552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descr="A yellow and black shield with black and white text&#10;&#10;AI-generated content may be incorrect.">
            <a:extLst>
              <a:ext uri="{FF2B5EF4-FFF2-40B4-BE49-F238E27FC236}">
                <a16:creationId xmlns:a16="http://schemas.microsoft.com/office/drawing/2014/main" id="{8F8FD466-4CA8-36E1-9B2F-4DCA364549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959" y="0"/>
            <a:ext cx="1854679" cy="1854679"/>
          </a:xfrm>
          <a:prstGeom prst="rect">
            <a:avLst/>
          </a:prstGeom>
        </p:spPr>
      </p:pic>
      <p:sp>
        <p:nvSpPr>
          <p:cNvPr id="6" name="Rectangle 5">
            <a:extLst>
              <a:ext uri="{FF2B5EF4-FFF2-40B4-BE49-F238E27FC236}">
                <a16:creationId xmlns:a16="http://schemas.microsoft.com/office/drawing/2014/main" id="{52B9ACF1-5BC9-4840-C050-E24D460884D9}"/>
              </a:ext>
            </a:extLst>
          </p:cNvPr>
          <p:cNvSpPr/>
          <p:nvPr/>
        </p:nvSpPr>
        <p:spPr>
          <a:xfrm>
            <a:off x="1982638" y="2113472"/>
            <a:ext cx="1062487" cy="116456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7245DE01-24C2-0906-45EF-CED08BB374F1}"/>
              </a:ext>
            </a:extLst>
          </p:cNvPr>
          <p:cNvSpPr/>
          <p:nvPr/>
        </p:nvSpPr>
        <p:spPr>
          <a:xfrm>
            <a:off x="8994475" y="2113472"/>
            <a:ext cx="1062487" cy="116456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628081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83" name="Google Shape;183;p8"/>
          <p:cNvSpPr/>
          <p:nvPr/>
        </p:nvSpPr>
        <p:spPr>
          <a:xfrm>
            <a:off x="5275816" y="0"/>
            <a:ext cx="64008" cy="6858000"/>
          </a:xfrm>
          <a:prstGeom prst="rect">
            <a:avLst/>
          </a:pr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p:txBody>
      </p:sp>
      <p:sp>
        <p:nvSpPr>
          <p:cNvPr id="184" name="Google Shape;184;p8"/>
          <p:cNvSpPr/>
          <p:nvPr/>
        </p:nvSpPr>
        <p:spPr>
          <a:xfrm>
            <a:off x="5339824" y="0"/>
            <a:ext cx="6858396" cy="6858000"/>
          </a:xfrm>
          <a:prstGeom prst="rect">
            <a:avLst/>
          </a:pr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p:txBody>
      </p:sp>
      <p:sp>
        <p:nvSpPr>
          <p:cNvPr id="185" name="Google Shape;185;p8"/>
          <p:cNvSpPr txBox="1">
            <a:spLocks noGrp="1"/>
          </p:cNvSpPr>
          <p:nvPr>
            <p:ph type="ctrTitle"/>
          </p:nvPr>
        </p:nvSpPr>
        <p:spPr>
          <a:xfrm>
            <a:off x="5961344" y="758952"/>
            <a:ext cx="5542398" cy="356616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FFFF00"/>
              </a:buClr>
              <a:buSzPts val="8000"/>
              <a:buFont typeface="Calibri"/>
              <a:buNone/>
            </a:pPr>
            <a:r>
              <a:rPr lang="en-GB" dirty="0">
                <a:solidFill>
                  <a:srgbClr val="FFFF00"/>
                </a:solidFill>
              </a:rPr>
              <a:t>The Werrington Curriculum </a:t>
            </a:r>
            <a:endParaRPr dirty="0"/>
          </a:p>
        </p:txBody>
      </p:sp>
      <p:pic>
        <p:nvPicPr>
          <p:cNvPr id="186" name="Google Shape;186;p8"/>
          <p:cNvPicPr preferRelativeResize="0"/>
          <p:nvPr/>
        </p:nvPicPr>
        <p:blipFill rotWithShape="1">
          <a:blip r:embed="rId3">
            <a:alphaModFix/>
          </a:blip>
          <a:srcRect/>
          <a:stretch/>
        </p:blipFill>
        <p:spPr>
          <a:xfrm>
            <a:off x="1244511" y="3509436"/>
            <a:ext cx="3003264" cy="2700414"/>
          </a:xfrm>
          <a:prstGeom prst="rect">
            <a:avLst/>
          </a:prstGeom>
          <a:noFill/>
          <a:ln>
            <a:noFill/>
          </a:ln>
        </p:spPr>
      </p:pic>
      <p:cxnSp>
        <p:nvCxnSpPr>
          <p:cNvPr id="187" name="Google Shape;187;p8"/>
          <p:cNvCxnSpPr/>
          <p:nvPr/>
        </p:nvCxnSpPr>
        <p:spPr>
          <a:xfrm>
            <a:off x="5961343" y="4343400"/>
            <a:ext cx="5202616" cy="0"/>
          </a:xfrm>
          <a:prstGeom prst="straightConnector1">
            <a:avLst/>
          </a:prstGeom>
          <a:noFill/>
          <a:ln w="9525" cap="flat" cmpd="sng">
            <a:solidFill>
              <a:schemeClr val="lt1">
                <a:alpha val="89803"/>
              </a:schemeClr>
            </a:solidFill>
            <a:prstDash val="solid"/>
            <a:round/>
            <a:headEnd type="none" w="sm" len="sm"/>
            <a:tailEnd type="none" w="sm" len="sm"/>
          </a:ln>
        </p:spPr>
      </p:cxnSp>
      <p:sp>
        <p:nvSpPr>
          <p:cNvPr id="188" name="Google Shape;188;p8"/>
          <p:cNvSpPr txBox="1"/>
          <p:nvPr/>
        </p:nvSpPr>
        <p:spPr>
          <a:xfrm>
            <a:off x="5961343" y="4724400"/>
            <a:ext cx="6067900" cy="2031325"/>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rgbClr val="FFFF00"/>
              </a:buClr>
              <a:buSzPts val="1800"/>
              <a:buFont typeface="Arial"/>
              <a:buChar char="•"/>
            </a:pPr>
            <a:r>
              <a:rPr lang="en-GB" sz="1800" dirty="0">
                <a:solidFill>
                  <a:srgbClr val="FFFF00"/>
                </a:solidFill>
                <a:latin typeface="Calibri"/>
                <a:ea typeface="Calibri"/>
                <a:cs typeface="Calibri"/>
                <a:sym typeface="Calibri"/>
              </a:rPr>
              <a:t>Mapping sequential knowledge and skills progression</a:t>
            </a:r>
            <a:endParaRPr dirty="0"/>
          </a:p>
          <a:p>
            <a:pPr marL="285750" marR="0" lvl="0" indent="-285750" algn="l" rtl="0">
              <a:spcBef>
                <a:spcPts val="0"/>
              </a:spcBef>
              <a:spcAft>
                <a:spcPts val="0"/>
              </a:spcAft>
              <a:buClr>
                <a:srgbClr val="FFFF00"/>
              </a:buClr>
              <a:buSzPts val="1800"/>
              <a:buFont typeface="Arial"/>
              <a:buChar char="•"/>
            </a:pPr>
            <a:r>
              <a:rPr lang="en-GB" sz="1800" dirty="0">
                <a:solidFill>
                  <a:srgbClr val="FFFF00"/>
                </a:solidFill>
                <a:latin typeface="Calibri"/>
                <a:ea typeface="Calibri"/>
                <a:cs typeface="Calibri"/>
                <a:sym typeface="Calibri"/>
              </a:rPr>
              <a:t>Assessing ongoing knowledge retention</a:t>
            </a:r>
            <a:endParaRPr dirty="0"/>
          </a:p>
          <a:p>
            <a:pPr marL="285750" marR="0" lvl="0" indent="-285750" algn="l" rtl="0">
              <a:spcBef>
                <a:spcPts val="0"/>
              </a:spcBef>
              <a:spcAft>
                <a:spcPts val="0"/>
              </a:spcAft>
              <a:buClr>
                <a:srgbClr val="FFFF00"/>
              </a:buClr>
              <a:buSzPts val="1800"/>
              <a:buFont typeface="Arial"/>
              <a:buChar char="•"/>
            </a:pPr>
            <a:r>
              <a:rPr lang="en-GB" sz="1800" dirty="0">
                <a:solidFill>
                  <a:srgbClr val="FFFF00"/>
                </a:solidFill>
                <a:latin typeface="Calibri"/>
                <a:ea typeface="Calibri"/>
                <a:cs typeface="Calibri"/>
                <a:sym typeface="Calibri"/>
              </a:rPr>
              <a:t>Scaffolding support and targeting intervention to close gaps </a:t>
            </a:r>
            <a:endParaRPr dirty="0"/>
          </a:p>
          <a:p>
            <a:pPr marL="285750" marR="0" lvl="0" indent="-285750" algn="l" rtl="0">
              <a:spcBef>
                <a:spcPts val="0"/>
              </a:spcBef>
              <a:spcAft>
                <a:spcPts val="0"/>
              </a:spcAft>
              <a:buClr>
                <a:srgbClr val="FFFF00"/>
              </a:buClr>
              <a:buSzPts val="1800"/>
              <a:buFont typeface="Arial"/>
              <a:buChar char="•"/>
            </a:pPr>
            <a:r>
              <a:rPr lang="en-GB" sz="1800" dirty="0">
                <a:solidFill>
                  <a:srgbClr val="FFFF00"/>
                </a:solidFill>
                <a:latin typeface="Calibri"/>
                <a:ea typeface="Calibri"/>
                <a:cs typeface="Calibri"/>
                <a:sym typeface="Calibri"/>
              </a:rPr>
              <a:t>Challenging individual learners</a:t>
            </a:r>
            <a:endParaRPr dirty="0"/>
          </a:p>
          <a:p>
            <a:pPr marL="285750" marR="0" lvl="0" indent="-285750" algn="l" rtl="0">
              <a:spcBef>
                <a:spcPts val="0"/>
              </a:spcBef>
              <a:spcAft>
                <a:spcPts val="0"/>
              </a:spcAft>
              <a:buClr>
                <a:srgbClr val="FFFF00"/>
              </a:buClr>
              <a:buSzPts val="1800"/>
              <a:buFont typeface="Arial"/>
              <a:buChar char="•"/>
            </a:pPr>
            <a:r>
              <a:rPr lang="en-GB" sz="1800" dirty="0">
                <a:solidFill>
                  <a:srgbClr val="FFFF00"/>
                </a:solidFill>
                <a:latin typeface="Calibri"/>
                <a:ea typeface="Calibri"/>
                <a:cs typeface="Calibri"/>
                <a:sym typeface="Calibri"/>
              </a:rPr>
              <a:t>Enriching learning and personal development</a:t>
            </a:r>
            <a:endParaRPr dirty="0"/>
          </a:p>
          <a:p>
            <a:pPr marL="285750" marR="0" lvl="0" indent="-285750" algn="l" rtl="0">
              <a:spcBef>
                <a:spcPts val="0"/>
              </a:spcBef>
              <a:spcAft>
                <a:spcPts val="0"/>
              </a:spcAft>
              <a:buClr>
                <a:srgbClr val="FFFF00"/>
              </a:buClr>
              <a:buSzPts val="1800"/>
              <a:buFont typeface="Arial"/>
              <a:buChar char="•"/>
            </a:pPr>
            <a:r>
              <a:rPr lang="en-GB" sz="1800" dirty="0">
                <a:solidFill>
                  <a:srgbClr val="FFFF00"/>
                </a:solidFill>
                <a:latin typeface="Calibri"/>
                <a:ea typeface="Calibri"/>
                <a:cs typeface="Calibri"/>
                <a:sym typeface="Calibri"/>
              </a:rPr>
              <a:t>Helping our children to achieve their true potential</a:t>
            </a:r>
            <a:endParaRPr dirty="0"/>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pic>
        <p:nvPicPr>
          <p:cNvPr id="2" name="Picture 1" descr="A yellow and black shield with black and white text&#10;&#10;AI-generated content may be incorrect.">
            <a:extLst>
              <a:ext uri="{FF2B5EF4-FFF2-40B4-BE49-F238E27FC236}">
                <a16:creationId xmlns:a16="http://schemas.microsoft.com/office/drawing/2014/main" id="{61E3166C-D874-32DF-4319-B9F54513C6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456" y="91440"/>
            <a:ext cx="3529584" cy="352958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9"/>
          <p:cNvSpPr txBox="1">
            <a:spLocks noGrp="1"/>
          </p:cNvSpPr>
          <p:nvPr>
            <p:ph type="title"/>
          </p:nvPr>
        </p:nvSpPr>
        <p:spPr>
          <a:xfrm>
            <a:off x="2076450" y="286603"/>
            <a:ext cx="8105775" cy="1450757"/>
          </a:xfrm>
          <a:prstGeom prst="rect">
            <a:avLst/>
          </a:prstGeom>
          <a:noFill/>
          <a:ln>
            <a:noFill/>
          </a:ln>
        </p:spPr>
        <p:txBody>
          <a:bodyPr spcFirstLastPara="1" wrap="square" lIns="91425" tIns="45700" rIns="91425" bIns="45700" anchor="b" anchorCtr="0">
            <a:normAutofit/>
          </a:bodyPr>
          <a:lstStyle/>
          <a:p>
            <a:pPr marL="0" lvl="0" indent="0" algn="ctr" rtl="0">
              <a:lnSpc>
                <a:spcPct val="85000"/>
              </a:lnSpc>
              <a:spcBef>
                <a:spcPts val="0"/>
              </a:spcBef>
              <a:spcAft>
                <a:spcPts val="0"/>
              </a:spcAft>
              <a:buClr>
                <a:srgbClr val="3F3F3F"/>
              </a:buClr>
              <a:buSzPts val="4800"/>
              <a:buFont typeface="Calibri"/>
              <a:buNone/>
            </a:pPr>
            <a:r>
              <a:rPr lang="en-GB" dirty="0"/>
              <a:t>Our school values act as our Curriculum Drivers</a:t>
            </a:r>
            <a:endParaRPr dirty="0"/>
          </a:p>
        </p:txBody>
      </p:sp>
      <p:pic>
        <p:nvPicPr>
          <p:cNvPr id="196" name="Google Shape;196;p9"/>
          <p:cNvPicPr preferRelativeResize="0"/>
          <p:nvPr/>
        </p:nvPicPr>
        <p:blipFill rotWithShape="1">
          <a:blip r:embed="rId3">
            <a:alphaModFix/>
          </a:blip>
          <a:srcRect/>
          <a:stretch/>
        </p:blipFill>
        <p:spPr>
          <a:xfrm>
            <a:off x="9951868" y="1"/>
            <a:ext cx="2054325" cy="1722267"/>
          </a:xfrm>
          <a:prstGeom prst="rect">
            <a:avLst/>
          </a:prstGeom>
          <a:noFill/>
          <a:ln>
            <a:noFill/>
          </a:ln>
        </p:spPr>
      </p:pic>
      <p:pic>
        <p:nvPicPr>
          <p:cNvPr id="197" name="Google Shape;197;p9"/>
          <p:cNvPicPr preferRelativeResize="0"/>
          <p:nvPr/>
        </p:nvPicPr>
        <p:blipFill rotWithShape="1">
          <a:blip r:embed="rId4">
            <a:alphaModFix/>
          </a:blip>
          <a:srcRect/>
          <a:stretch/>
        </p:blipFill>
        <p:spPr>
          <a:xfrm>
            <a:off x="1525575" y="2283955"/>
            <a:ext cx="9839489" cy="1450757"/>
          </a:xfrm>
          <a:prstGeom prst="rect">
            <a:avLst/>
          </a:prstGeom>
          <a:noFill/>
          <a:ln>
            <a:noFill/>
          </a:ln>
        </p:spPr>
      </p:pic>
      <p:sp>
        <p:nvSpPr>
          <p:cNvPr id="198" name="Google Shape;198;p9" descr="Skills Builder Toolkits - Download"/>
          <p:cNvSpPr/>
          <p:nvPr/>
        </p:nvSpPr>
        <p:spPr>
          <a:xfrm>
            <a:off x="5943600" y="3276600"/>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p:txBody>
      </p:sp>
      <p:pic>
        <p:nvPicPr>
          <p:cNvPr id="199" name="Google Shape;199;p9"/>
          <p:cNvPicPr preferRelativeResize="0"/>
          <p:nvPr/>
        </p:nvPicPr>
        <p:blipFill rotWithShape="1">
          <a:blip r:embed="rId5">
            <a:alphaModFix/>
          </a:blip>
          <a:srcRect/>
          <a:stretch/>
        </p:blipFill>
        <p:spPr>
          <a:xfrm>
            <a:off x="201419" y="3989625"/>
            <a:ext cx="11789162" cy="1844200"/>
          </a:xfrm>
          <a:prstGeom prst="rect">
            <a:avLst/>
          </a:prstGeom>
          <a:noFill/>
          <a:ln>
            <a:noFill/>
          </a:ln>
        </p:spPr>
      </p:pic>
      <p:pic>
        <p:nvPicPr>
          <p:cNvPr id="2" name="Picture 1" descr="A yellow and black shield with black and white text&#10;&#10;AI-generated content may be incorrect.">
            <a:extLst>
              <a:ext uri="{FF2B5EF4-FFF2-40B4-BE49-F238E27FC236}">
                <a16:creationId xmlns:a16="http://schemas.microsoft.com/office/drawing/2014/main" id="{6B2EC657-66AC-37A8-D189-31C7DF1A81F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7959" y="0"/>
            <a:ext cx="1854679" cy="185467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10"/>
          <p:cNvPicPr preferRelativeResize="0"/>
          <p:nvPr/>
        </p:nvPicPr>
        <p:blipFill rotWithShape="1">
          <a:blip r:embed="rId3">
            <a:alphaModFix/>
          </a:blip>
          <a:srcRect/>
          <a:stretch/>
        </p:blipFill>
        <p:spPr>
          <a:xfrm>
            <a:off x="1010554" y="1810954"/>
            <a:ext cx="10170892" cy="2872806"/>
          </a:xfrm>
          <a:prstGeom prst="rect">
            <a:avLst/>
          </a:prstGeom>
          <a:noFill/>
          <a:ln>
            <a:noFill/>
          </a:ln>
        </p:spPr>
      </p:pic>
      <p:pic>
        <p:nvPicPr>
          <p:cNvPr id="206" name="Google Shape;206;p10"/>
          <p:cNvPicPr preferRelativeResize="0"/>
          <p:nvPr/>
        </p:nvPicPr>
        <p:blipFill rotWithShape="1">
          <a:blip r:embed="rId4">
            <a:alphaModFix/>
          </a:blip>
          <a:srcRect/>
          <a:stretch/>
        </p:blipFill>
        <p:spPr>
          <a:xfrm>
            <a:off x="9951868" y="1"/>
            <a:ext cx="2054325" cy="1722267"/>
          </a:xfrm>
          <a:prstGeom prst="rect">
            <a:avLst/>
          </a:prstGeom>
          <a:noFill/>
          <a:ln>
            <a:noFill/>
          </a:ln>
        </p:spPr>
      </p:pic>
      <p:pic>
        <p:nvPicPr>
          <p:cNvPr id="2" name="Picture 1" descr="A yellow and black shield with black and white text&#10;&#10;AI-generated content may be incorrect.">
            <a:extLst>
              <a:ext uri="{FF2B5EF4-FFF2-40B4-BE49-F238E27FC236}">
                <a16:creationId xmlns:a16="http://schemas.microsoft.com/office/drawing/2014/main" id="{DD8C48F2-A176-8850-833C-2A8FF6A0021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7959" y="0"/>
            <a:ext cx="1854679" cy="185467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pic>
        <p:nvPicPr>
          <p:cNvPr id="211" name="Google Shape;211;p11"/>
          <p:cNvPicPr preferRelativeResize="0"/>
          <p:nvPr/>
        </p:nvPicPr>
        <p:blipFill rotWithShape="1">
          <a:blip r:embed="rId3">
            <a:alphaModFix/>
          </a:blip>
          <a:srcRect/>
          <a:stretch/>
        </p:blipFill>
        <p:spPr>
          <a:xfrm>
            <a:off x="6606475" y="836146"/>
            <a:ext cx="3678959" cy="2389227"/>
          </a:xfrm>
          <a:prstGeom prst="rect">
            <a:avLst/>
          </a:prstGeom>
          <a:noFill/>
          <a:ln>
            <a:noFill/>
          </a:ln>
        </p:spPr>
      </p:pic>
      <p:pic>
        <p:nvPicPr>
          <p:cNvPr id="212" name="Google Shape;212;p11"/>
          <p:cNvPicPr preferRelativeResize="0"/>
          <p:nvPr/>
        </p:nvPicPr>
        <p:blipFill rotWithShape="1">
          <a:blip r:embed="rId4">
            <a:alphaModFix/>
          </a:blip>
          <a:srcRect/>
          <a:stretch/>
        </p:blipFill>
        <p:spPr>
          <a:xfrm>
            <a:off x="2074569" y="812172"/>
            <a:ext cx="4068726" cy="2515092"/>
          </a:xfrm>
          <a:prstGeom prst="rect">
            <a:avLst/>
          </a:prstGeom>
          <a:noFill/>
          <a:ln>
            <a:noFill/>
          </a:ln>
        </p:spPr>
      </p:pic>
      <p:sp>
        <p:nvSpPr>
          <p:cNvPr id="213" name="Google Shape;213;p11"/>
          <p:cNvSpPr/>
          <p:nvPr/>
        </p:nvSpPr>
        <p:spPr>
          <a:xfrm>
            <a:off x="2920053" y="43862"/>
            <a:ext cx="6176947" cy="73866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100" b="0" cap="none" dirty="0">
                <a:solidFill>
                  <a:srgbClr val="FF0000"/>
                </a:solidFill>
                <a:latin typeface="Calibri"/>
                <a:ea typeface="Calibri"/>
                <a:cs typeface="Calibri"/>
                <a:sym typeface="Calibri"/>
              </a:rPr>
              <a:t>We want all our children to </a:t>
            </a:r>
            <a:r>
              <a:rPr lang="en-GB" sz="2100" dirty="0">
                <a:solidFill>
                  <a:srgbClr val="FF0000"/>
                </a:solidFill>
                <a:latin typeface="Calibri"/>
                <a:ea typeface="Calibri"/>
                <a:cs typeface="Calibri"/>
                <a:sym typeface="Calibri"/>
              </a:rPr>
              <a:t>develop</a:t>
            </a:r>
            <a:r>
              <a:rPr lang="en-GB" sz="2100" b="0" cap="none" dirty="0">
                <a:solidFill>
                  <a:srgbClr val="FF0000"/>
                </a:solidFill>
                <a:latin typeface="Calibri"/>
                <a:ea typeface="Calibri"/>
                <a:cs typeface="Calibri"/>
                <a:sym typeface="Calibri"/>
              </a:rPr>
              <a:t> essential</a:t>
            </a:r>
            <a:endParaRPr dirty="0"/>
          </a:p>
          <a:p>
            <a:pPr marL="0" marR="0" lvl="0" indent="0" algn="ctr" rtl="0">
              <a:spcBef>
                <a:spcPts val="0"/>
              </a:spcBef>
              <a:spcAft>
                <a:spcPts val="0"/>
              </a:spcAft>
              <a:buNone/>
            </a:pPr>
            <a:r>
              <a:rPr lang="en-GB" sz="2100" dirty="0">
                <a:solidFill>
                  <a:srgbClr val="FF0000"/>
                </a:solidFill>
                <a:latin typeface="Calibri"/>
                <a:ea typeface="Calibri"/>
                <a:cs typeface="Calibri"/>
                <a:sym typeface="Calibri"/>
              </a:rPr>
              <a:t>skills for life so they can be successful life-long learners</a:t>
            </a:r>
            <a:endParaRPr sz="2100" b="0" cap="none" dirty="0">
              <a:solidFill>
                <a:srgbClr val="FF0000"/>
              </a:solidFill>
              <a:latin typeface="Calibri"/>
              <a:ea typeface="Calibri"/>
              <a:cs typeface="Calibri"/>
              <a:sym typeface="Calibri"/>
            </a:endParaRPr>
          </a:p>
        </p:txBody>
      </p:sp>
      <p:pic>
        <p:nvPicPr>
          <p:cNvPr id="214" name="Google Shape;214;p11"/>
          <p:cNvPicPr preferRelativeResize="0"/>
          <p:nvPr/>
        </p:nvPicPr>
        <p:blipFill rotWithShape="1">
          <a:blip r:embed="rId5">
            <a:alphaModFix/>
          </a:blip>
          <a:srcRect/>
          <a:stretch/>
        </p:blipFill>
        <p:spPr>
          <a:xfrm>
            <a:off x="80093" y="5532300"/>
            <a:ext cx="1982858" cy="673192"/>
          </a:xfrm>
          <a:prstGeom prst="rect">
            <a:avLst/>
          </a:prstGeom>
          <a:noFill/>
          <a:ln>
            <a:noFill/>
          </a:ln>
        </p:spPr>
      </p:pic>
      <p:pic>
        <p:nvPicPr>
          <p:cNvPr id="215" name="Google Shape;215;p11"/>
          <p:cNvPicPr preferRelativeResize="0"/>
          <p:nvPr/>
        </p:nvPicPr>
        <p:blipFill rotWithShape="1">
          <a:blip r:embed="rId6">
            <a:alphaModFix/>
          </a:blip>
          <a:srcRect/>
          <a:stretch/>
        </p:blipFill>
        <p:spPr>
          <a:xfrm>
            <a:off x="10788069" y="701040"/>
            <a:ext cx="1218124" cy="1021228"/>
          </a:xfrm>
          <a:prstGeom prst="rect">
            <a:avLst/>
          </a:prstGeom>
          <a:noFill/>
          <a:ln>
            <a:noFill/>
          </a:ln>
        </p:spPr>
      </p:pic>
      <p:pic>
        <p:nvPicPr>
          <p:cNvPr id="216" name="Google Shape;216;p11"/>
          <p:cNvPicPr preferRelativeResize="0"/>
          <p:nvPr/>
        </p:nvPicPr>
        <p:blipFill rotWithShape="1">
          <a:blip r:embed="rId7">
            <a:alphaModFix/>
          </a:blip>
          <a:srcRect/>
          <a:stretch/>
        </p:blipFill>
        <p:spPr>
          <a:xfrm>
            <a:off x="6541845" y="3552298"/>
            <a:ext cx="3859927" cy="2316598"/>
          </a:xfrm>
          <a:prstGeom prst="rect">
            <a:avLst/>
          </a:prstGeom>
          <a:noFill/>
          <a:ln>
            <a:noFill/>
          </a:ln>
        </p:spPr>
      </p:pic>
      <p:pic>
        <p:nvPicPr>
          <p:cNvPr id="218" name="Google Shape;218;p11"/>
          <p:cNvPicPr preferRelativeResize="0"/>
          <p:nvPr/>
        </p:nvPicPr>
        <p:blipFill rotWithShape="1">
          <a:blip r:embed="rId8">
            <a:alphaModFix/>
          </a:blip>
          <a:srcRect/>
          <a:stretch/>
        </p:blipFill>
        <p:spPr>
          <a:xfrm>
            <a:off x="2276917" y="798068"/>
            <a:ext cx="4039164" cy="2529196"/>
          </a:xfrm>
          <a:prstGeom prst="rect">
            <a:avLst/>
          </a:prstGeom>
          <a:noFill/>
          <a:ln>
            <a:noFill/>
          </a:ln>
        </p:spPr>
      </p:pic>
      <p:pic>
        <p:nvPicPr>
          <p:cNvPr id="219" name="Google Shape;219;p11"/>
          <p:cNvPicPr preferRelativeResize="0"/>
          <p:nvPr/>
        </p:nvPicPr>
        <p:blipFill rotWithShape="1">
          <a:blip r:embed="rId9">
            <a:alphaModFix/>
          </a:blip>
          <a:srcRect/>
          <a:stretch/>
        </p:blipFill>
        <p:spPr>
          <a:xfrm>
            <a:off x="6606854" y="812172"/>
            <a:ext cx="3929898" cy="2615658"/>
          </a:xfrm>
          <a:prstGeom prst="rect">
            <a:avLst/>
          </a:prstGeom>
          <a:noFill/>
          <a:ln>
            <a:noFill/>
          </a:ln>
        </p:spPr>
      </p:pic>
      <p:pic>
        <p:nvPicPr>
          <p:cNvPr id="220" name="Google Shape;220;p11"/>
          <p:cNvPicPr preferRelativeResize="0"/>
          <p:nvPr/>
        </p:nvPicPr>
        <p:blipFill rotWithShape="1">
          <a:blip r:embed="rId10">
            <a:alphaModFix/>
          </a:blip>
          <a:srcRect/>
          <a:stretch/>
        </p:blipFill>
        <p:spPr>
          <a:xfrm>
            <a:off x="6350741" y="3429000"/>
            <a:ext cx="4594932" cy="2854428"/>
          </a:xfrm>
          <a:prstGeom prst="rect">
            <a:avLst/>
          </a:prstGeom>
          <a:noFill/>
          <a:ln>
            <a:noFill/>
          </a:ln>
        </p:spPr>
      </p:pic>
      <p:pic>
        <p:nvPicPr>
          <p:cNvPr id="221" name="Google Shape;221;p11"/>
          <p:cNvPicPr preferRelativeResize="0"/>
          <p:nvPr/>
        </p:nvPicPr>
        <p:blipFill>
          <a:blip r:embed="rId11">
            <a:alphaModFix/>
          </a:blip>
          <a:stretch>
            <a:fillRect/>
          </a:stretch>
        </p:blipFill>
        <p:spPr>
          <a:xfrm>
            <a:off x="2262270" y="3356925"/>
            <a:ext cx="3693328" cy="2854424"/>
          </a:xfrm>
          <a:prstGeom prst="rect">
            <a:avLst/>
          </a:prstGeom>
          <a:noFill/>
          <a:ln>
            <a:noFill/>
          </a:ln>
        </p:spPr>
      </p:pic>
      <p:pic>
        <p:nvPicPr>
          <p:cNvPr id="2" name="Picture 1" descr="A yellow and black shield with black and white text&#10;&#10;AI-generated content may be incorrect.">
            <a:extLst>
              <a:ext uri="{FF2B5EF4-FFF2-40B4-BE49-F238E27FC236}">
                <a16:creationId xmlns:a16="http://schemas.microsoft.com/office/drawing/2014/main" id="{001E7C1D-43DE-EB31-E403-FE62AAE4C2E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7895" y="164102"/>
            <a:ext cx="1367354" cy="136735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pic>
        <p:nvPicPr>
          <p:cNvPr id="226" name="Google Shape;226;p12"/>
          <p:cNvPicPr preferRelativeResize="0"/>
          <p:nvPr/>
        </p:nvPicPr>
        <p:blipFill rotWithShape="1">
          <a:blip r:embed="rId3">
            <a:alphaModFix/>
          </a:blip>
          <a:srcRect/>
          <a:stretch/>
        </p:blipFill>
        <p:spPr>
          <a:xfrm>
            <a:off x="980084" y="123073"/>
            <a:ext cx="9880956" cy="5923064"/>
          </a:xfrm>
          <a:prstGeom prst="rect">
            <a:avLst/>
          </a:prstGeom>
          <a:noFill/>
          <a:ln>
            <a:noFill/>
          </a:ln>
        </p:spPr>
      </p:pic>
      <p:sp>
        <p:nvSpPr>
          <p:cNvPr id="2" name="Rectangle 1">
            <a:extLst>
              <a:ext uri="{FF2B5EF4-FFF2-40B4-BE49-F238E27FC236}">
                <a16:creationId xmlns:a16="http://schemas.microsoft.com/office/drawing/2014/main" id="{47ED0A8D-84B4-DE18-E47C-091B3A7231FE}"/>
              </a:ext>
            </a:extLst>
          </p:cNvPr>
          <p:cNvSpPr/>
          <p:nvPr/>
        </p:nvSpPr>
        <p:spPr>
          <a:xfrm>
            <a:off x="980084" y="6132401"/>
            <a:ext cx="10170477" cy="769441"/>
          </a:xfrm>
          <a:prstGeom prst="rect">
            <a:avLst/>
          </a:prstGeom>
          <a:noFill/>
        </p:spPr>
        <p:txBody>
          <a:bodyPr wrap="none" lIns="91440" tIns="45720" rIns="91440" bIns="45720">
            <a:spAutoFit/>
          </a:bodyPr>
          <a:lstStyle/>
          <a:p>
            <a:pPr algn="ctr"/>
            <a:r>
              <a:rPr lang="en-GB" sz="4400" b="0" cap="none" spc="0" dirty="0">
                <a:ln w="0"/>
                <a:solidFill>
                  <a:srgbClr val="FF0000"/>
                </a:solidFill>
                <a:effectLst>
                  <a:outerShdw blurRad="38100" dist="25400" dir="5400000" algn="ctr" rotWithShape="0">
                    <a:srgbClr val="6E747A">
                      <a:alpha val="43000"/>
                    </a:srgbClr>
                  </a:outerShdw>
                </a:effectLst>
              </a:rPr>
              <a:t>Progression in skills from Reception to Y6</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13"/>
          <p:cNvPicPr preferRelativeResize="0"/>
          <p:nvPr/>
        </p:nvPicPr>
        <p:blipFill rotWithShape="1">
          <a:blip r:embed="rId3">
            <a:alphaModFix/>
          </a:blip>
          <a:srcRect/>
          <a:stretch/>
        </p:blipFill>
        <p:spPr>
          <a:xfrm>
            <a:off x="4590159" y="649743"/>
            <a:ext cx="2479683" cy="841867"/>
          </a:xfrm>
          <a:prstGeom prst="rect">
            <a:avLst/>
          </a:prstGeom>
          <a:noFill/>
          <a:ln>
            <a:noFill/>
          </a:ln>
        </p:spPr>
      </p:pic>
      <p:sp>
        <p:nvSpPr>
          <p:cNvPr id="232" name="Google Shape;232;p13"/>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233" name="Google Shape;233;p13" descr="Skill Icons - Skills Builder Hub"/>
          <p:cNvPicPr preferRelativeResize="0"/>
          <p:nvPr/>
        </p:nvPicPr>
        <p:blipFill rotWithShape="1">
          <a:blip r:embed="rId4">
            <a:alphaModFix/>
          </a:blip>
          <a:srcRect/>
          <a:stretch/>
        </p:blipFill>
        <p:spPr>
          <a:xfrm>
            <a:off x="5969525" y="1715340"/>
            <a:ext cx="1245923" cy="1245923"/>
          </a:xfrm>
          <a:prstGeom prst="rect">
            <a:avLst/>
          </a:prstGeom>
          <a:noFill/>
          <a:ln>
            <a:noFill/>
          </a:ln>
        </p:spPr>
      </p:pic>
      <p:pic>
        <p:nvPicPr>
          <p:cNvPr id="234" name="Google Shape;234;p13" descr="Skill Icons - Skills Builder Hub"/>
          <p:cNvPicPr preferRelativeResize="0"/>
          <p:nvPr/>
        </p:nvPicPr>
        <p:blipFill rotWithShape="1">
          <a:blip r:embed="rId5">
            <a:alphaModFix/>
          </a:blip>
          <a:srcRect/>
          <a:stretch/>
        </p:blipFill>
        <p:spPr>
          <a:xfrm>
            <a:off x="4850077" y="1701785"/>
            <a:ext cx="1245923" cy="1245923"/>
          </a:xfrm>
          <a:prstGeom prst="rect">
            <a:avLst/>
          </a:prstGeom>
          <a:noFill/>
          <a:ln>
            <a:noFill/>
          </a:ln>
        </p:spPr>
      </p:pic>
      <p:pic>
        <p:nvPicPr>
          <p:cNvPr id="235" name="Google Shape;235;p13" descr="Skill Icons - Skills Builder Hub"/>
          <p:cNvPicPr preferRelativeResize="0"/>
          <p:nvPr/>
        </p:nvPicPr>
        <p:blipFill rotWithShape="1">
          <a:blip r:embed="rId6">
            <a:alphaModFix/>
          </a:blip>
          <a:srcRect/>
          <a:stretch/>
        </p:blipFill>
        <p:spPr>
          <a:xfrm>
            <a:off x="3629511" y="1491610"/>
            <a:ext cx="1245923" cy="1245923"/>
          </a:xfrm>
          <a:prstGeom prst="rect">
            <a:avLst/>
          </a:prstGeom>
          <a:noFill/>
          <a:ln>
            <a:noFill/>
          </a:ln>
        </p:spPr>
      </p:pic>
      <p:pic>
        <p:nvPicPr>
          <p:cNvPr id="236" name="Google Shape;236;p13" descr="Skill Icons - Skills Builder Hub"/>
          <p:cNvPicPr preferRelativeResize="0"/>
          <p:nvPr/>
        </p:nvPicPr>
        <p:blipFill rotWithShape="1">
          <a:blip r:embed="rId7">
            <a:alphaModFix/>
          </a:blip>
          <a:srcRect/>
          <a:stretch/>
        </p:blipFill>
        <p:spPr>
          <a:xfrm>
            <a:off x="839876" y="9437"/>
            <a:ext cx="1928279" cy="1928279"/>
          </a:xfrm>
          <a:prstGeom prst="rect">
            <a:avLst/>
          </a:prstGeom>
          <a:noFill/>
          <a:ln>
            <a:noFill/>
          </a:ln>
        </p:spPr>
      </p:pic>
      <p:pic>
        <p:nvPicPr>
          <p:cNvPr id="237" name="Google Shape;237;p13" descr="Skill Icons - Skills Builder Hub"/>
          <p:cNvPicPr preferRelativeResize="0"/>
          <p:nvPr/>
        </p:nvPicPr>
        <p:blipFill rotWithShape="1">
          <a:blip r:embed="rId8">
            <a:alphaModFix/>
          </a:blip>
          <a:srcRect/>
          <a:stretch/>
        </p:blipFill>
        <p:spPr>
          <a:xfrm>
            <a:off x="2386977" y="1018366"/>
            <a:ext cx="1366838" cy="1366838"/>
          </a:xfrm>
          <a:prstGeom prst="rect">
            <a:avLst/>
          </a:prstGeom>
          <a:noFill/>
          <a:ln>
            <a:noFill/>
          </a:ln>
        </p:spPr>
      </p:pic>
      <p:pic>
        <p:nvPicPr>
          <p:cNvPr id="238" name="Google Shape;238;p13" descr="Skill Icons - Skills Builder Hub"/>
          <p:cNvPicPr preferRelativeResize="0"/>
          <p:nvPr/>
        </p:nvPicPr>
        <p:blipFill rotWithShape="1">
          <a:blip r:embed="rId9">
            <a:alphaModFix/>
          </a:blip>
          <a:srcRect/>
          <a:stretch/>
        </p:blipFill>
        <p:spPr>
          <a:xfrm>
            <a:off x="7190091" y="1537494"/>
            <a:ext cx="1252538" cy="1252538"/>
          </a:xfrm>
          <a:prstGeom prst="rect">
            <a:avLst/>
          </a:prstGeom>
          <a:noFill/>
          <a:ln>
            <a:noFill/>
          </a:ln>
        </p:spPr>
      </p:pic>
      <p:pic>
        <p:nvPicPr>
          <p:cNvPr id="239" name="Google Shape;239;p13" descr="Skill Icons - Skills Builder Hub"/>
          <p:cNvPicPr preferRelativeResize="0"/>
          <p:nvPr/>
        </p:nvPicPr>
        <p:blipFill rotWithShape="1">
          <a:blip r:embed="rId10">
            <a:alphaModFix/>
          </a:blip>
          <a:srcRect/>
          <a:stretch/>
        </p:blipFill>
        <p:spPr>
          <a:xfrm>
            <a:off x="8404879" y="1170416"/>
            <a:ext cx="1271588" cy="1271588"/>
          </a:xfrm>
          <a:prstGeom prst="rect">
            <a:avLst/>
          </a:prstGeom>
          <a:noFill/>
          <a:ln>
            <a:noFill/>
          </a:ln>
        </p:spPr>
      </p:pic>
      <p:pic>
        <p:nvPicPr>
          <p:cNvPr id="240" name="Google Shape;240;p13" descr="Skill Icons - Skills Builder Hub"/>
          <p:cNvPicPr preferRelativeResize="0"/>
          <p:nvPr/>
        </p:nvPicPr>
        <p:blipFill rotWithShape="1">
          <a:blip r:embed="rId11">
            <a:alphaModFix/>
          </a:blip>
          <a:srcRect/>
          <a:stretch/>
        </p:blipFill>
        <p:spPr>
          <a:xfrm>
            <a:off x="9594310" y="467061"/>
            <a:ext cx="1271588" cy="1271588"/>
          </a:xfrm>
          <a:prstGeom prst="rect">
            <a:avLst/>
          </a:prstGeom>
          <a:noFill/>
          <a:ln>
            <a:noFill/>
          </a:ln>
        </p:spPr>
      </p:pic>
      <p:pic>
        <p:nvPicPr>
          <p:cNvPr id="241" name="Google Shape;241;p13"/>
          <p:cNvPicPr preferRelativeResize="0"/>
          <p:nvPr/>
        </p:nvPicPr>
        <p:blipFill rotWithShape="1">
          <a:blip r:embed="rId12">
            <a:alphaModFix/>
          </a:blip>
          <a:srcRect/>
          <a:stretch/>
        </p:blipFill>
        <p:spPr>
          <a:xfrm>
            <a:off x="6104100" y="3114302"/>
            <a:ext cx="5873146" cy="3542313"/>
          </a:xfrm>
          <a:prstGeom prst="rect">
            <a:avLst/>
          </a:prstGeom>
          <a:noFill/>
          <a:ln>
            <a:noFill/>
          </a:ln>
        </p:spPr>
      </p:pic>
      <p:pic>
        <p:nvPicPr>
          <p:cNvPr id="242" name="Google Shape;242;p13"/>
          <p:cNvPicPr preferRelativeResize="0"/>
          <p:nvPr/>
        </p:nvPicPr>
        <p:blipFill rotWithShape="1">
          <a:blip r:embed="rId13">
            <a:alphaModFix/>
          </a:blip>
          <a:srcRect/>
          <a:stretch/>
        </p:blipFill>
        <p:spPr>
          <a:xfrm>
            <a:off x="222854" y="3114302"/>
            <a:ext cx="5211788" cy="346583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7" name="Google Shape;247;p14"/>
          <p:cNvPicPr preferRelativeResize="0"/>
          <p:nvPr/>
        </p:nvPicPr>
        <p:blipFill rotWithShape="1">
          <a:blip r:embed="rId3">
            <a:alphaModFix/>
          </a:blip>
          <a:srcRect/>
          <a:stretch/>
        </p:blipFill>
        <p:spPr>
          <a:xfrm>
            <a:off x="4590159" y="649743"/>
            <a:ext cx="2479683" cy="841867"/>
          </a:xfrm>
          <a:prstGeom prst="rect">
            <a:avLst/>
          </a:prstGeom>
          <a:noFill/>
          <a:ln>
            <a:noFill/>
          </a:ln>
        </p:spPr>
      </p:pic>
      <p:sp>
        <p:nvSpPr>
          <p:cNvPr id="248" name="Google Shape;248;p14"/>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249" name="Google Shape;249;p14" descr="Skill Icons - Skills Builder Hub"/>
          <p:cNvPicPr preferRelativeResize="0"/>
          <p:nvPr/>
        </p:nvPicPr>
        <p:blipFill rotWithShape="1">
          <a:blip r:embed="rId4">
            <a:alphaModFix/>
          </a:blip>
          <a:srcRect/>
          <a:stretch/>
        </p:blipFill>
        <p:spPr>
          <a:xfrm>
            <a:off x="5969525" y="1715340"/>
            <a:ext cx="1245923" cy="1245923"/>
          </a:xfrm>
          <a:prstGeom prst="rect">
            <a:avLst/>
          </a:prstGeom>
          <a:noFill/>
          <a:ln>
            <a:noFill/>
          </a:ln>
        </p:spPr>
      </p:pic>
      <p:pic>
        <p:nvPicPr>
          <p:cNvPr id="250" name="Google Shape;250;p14" descr="Skill Icons - Skills Builder Hub"/>
          <p:cNvPicPr preferRelativeResize="0"/>
          <p:nvPr/>
        </p:nvPicPr>
        <p:blipFill rotWithShape="1">
          <a:blip r:embed="rId5">
            <a:alphaModFix/>
          </a:blip>
          <a:srcRect/>
          <a:stretch/>
        </p:blipFill>
        <p:spPr>
          <a:xfrm>
            <a:off x="4850077" y="1701785"/>
            <a:ext cx="1245923" cy="1245923"/>
          </a:xfrm>
          <a:prstGeom prst="rect">
            <a:avLst/>
          </a:prstGeom>
          <a:noFill/>
          <a:ln>
            <a:noFill/>
          </a:ln>
        </p:spPr>
      </p:pic>
      <p:pic>
        <p:nvPicPr>
          <p:cNvPr id="251" name="Google Shape;251;p14" descr="Skill Icons - Skills Builder Hub"/>
          <p:cNvPicPr preferRelativeResize="0"/>
          <p:nvPr/>
        </p:nvPicPr>
        <p:blipFill rotWithShape="1">
          <a:blip r:embed="rId6">
            <a:alphaModFix/>
          </a:blip>
          <a:srcRect/>
          <a:stretch/>
        </p:blipFill>
        <p:spPr>
          <a:xfrm>
            <a:off x="3629511" y="1491610"/>
            <a:ext cx="1245923" cy="1245923"/>
          </a:xfrm>
          <a:prstGeom prst="rect">
            <a:avLst/>
          </a:prstGeom>
          <a:noFill/>
          <a:ln>
            <a:noFill/>
          </a:ln>
        </p:spPr>
      </p:pic>
      <p:pic>
        <p:nvPicPr>
          <p:cNvPr id="252" name="Google Shape;252;p14" descr="Skill Icons - Skills Builder Hub"/>
          <p:cNvPicPr preferRelativeResize="0"/>
          <p:nvPr/>
        </p:nvPicPr>
        <p:blipFill rotWithShape="1">
          <a:blip r:embed="rId7">
            <a:alphaModFix/>
          </a:blip>
          <a:srcRect/>
          <a:stretch/>
        </p:blipFill>
        <p:spPr>
          <a:xfrm>
            <a:off x="839876" y="9437"/>
            <a:ext cx="1266913" cy="1266913"/>
          </a:xfrm>
          <a:prstGeom prst="rect">
            <a:avLst/>
          </a:prstGeom>
          <a:noFill/>
          <a:ln>
            <a:noFill/>
          </a:ln>
        </p:spPr>
      </p:pic>
      <p:pic>
        <p:nvPicPr>
          <p:cNvPr id="253" name="Google Shape;253;p14" descr="Skill Icons - Skills Builder Hub"/>
          <p:cNvPicPr preferRelativeResize="0"/>
          <p:nvPr/>
        </p:nvPicPr>
        <p:blipFill rotWithShape="1">
          <a:blip r:embed="rId8">
            <a:alphaModFix/>
          </a:blip>
          <a:srcRect/>
          <a:stretch/>
        </p:blipFill>
        <p:spPr>
          <a:xfrm>
            <a:off x="1819275" y="431264"/>
            <a:ext cx="2010740" cy="2010740"/>
          </a:xfrm>
          <a:prstGeom prst="rect">
            <a:avLst/>
          </a:prstGeom>
          <a:noFill/>
          <a:ln>
            <a:noFill/>
          </a:ln>
        </p:spPr>
      </p:pic>
      <p:pic>
        <p:nvPicPr>
          <p:cNvPr id="254" name="Google Shape;254;p14" descr="Skill Icons - Skills Builder Hub"/>
          <p:cNvPicPr preferRelativeResize="0"/>
          <p:nvPr/>
        </p:nvPicPr>
        <p:blipFill rotWithShape="1">
          <a:blip r:embed="rId9">
            <a:alphaModFix/>
          </a:blip>
          <a:srcRect/>
          <a:stretch/>
        </p:blipFill>
        <p:spPr>
          <a:xfrm>
            <a:off x="7190091" y="1537494"/>
            <a:ext cx="1252538" cy="1252538"/>
          </a:xfrm>
          <a:prstGeom prst="rect">
            <a:avLst/>
          </a:prstGeom>
          <a:noFill/>
          <a:ln>
            <a:noFill/>
          </a:ln>
        </p:spPr>
      </p:pic>
      <p:pic>
        <p:nvPicPr>
          <p:cNvPr id="255" name="Google Shape;255;p14" descr="Skill Icons - Skills Builder Hub"/>
          <p:cNvPicPr preferRelativeResize="0"/>
          <p:nvPr/>
        </p:nvPicPr>
        <p:blipFill rotWithShape="1">
          <a:blip r:embed="rId10">
            <a:alphaModFix/>
          </a:blip>
          <a:srcRect/>
          <a:stretch/>
        </p:blipFill>
        <p:spPr>
          <a:xfrm>
            <a:off x="8404879" y="1170416"/>
            <a:ext cx="1271588" cy="1271588"/>
          </a:xfrm>
          <a:prstGeom prst="rect">
            <a:avLst/>
          </a:prstGeom>
          <a:noFill/>
          <a:ln>
            <a:noFill/>
          </a:ln>
        </p:spPr>
      </p:pic>
      <p:pic>
        <p:nvPicPr>
          <p:cNvPr id="256" name="Google Shape;256;p14" descr="Skill Icons - Skills Builder Hub"/>
          <p:cNvPicPr preferRelativeResize="0"/>
          <p:nvPr/>
        </p:nvPicPr>
        <p:blipFill rotWithShape="1">
          <a:blip r:embed="rId11">
            <a:alphaModFix/>
          </a:blip>
          <a:srcRect/>
          <a:stretch/>
        </p:blipFill>
        <p:spPr>
          <a:xfrm>
            <a:off x="9594310" y="467061"/>
            <a:ext cx="1271588" cy="1271588"/>
          </a:xfrm>
          <a:prstGeom prst="rect">
            <a:avLst/>
          </a:prstGeom>
          <a:noFill/>
          <a:ln>
            <a:noFill/>
          </a:ln>
        </p:spPr>
      </p:pic>
      <p:pic>
        <p:nvPicPr>
          <p:cNvPr id="257" name="Google Shape;257;p14"/>
          <p:cNvPicPr preferRelativeResize="0"/>
          <p:nvPr/>
        </p:nvPicPr>
        <p:blipFill rotWithShape="1">
          <a:blip r:embed="rId12">
            <a:alphaModFix/>
          </a:blip>
          <a:srcRect/>
          <a:stretch/>
        </p:blipFill>
        <p:spPr>
          <a:xfrm>
            <a:off x="114127" y="3139109"/>
            <a:ext cx="5424031" cy="3477351"/>
          </a:xfrm>
          <a:prstGeom prst="rect">
            <a:avLst/>
          </a:prstGeom>
          <a:noFill/>
          <a:ln>
            <a:noFill/>
          </a:ln>
        </p:spPr>
      </p:pic>
      <p:pic>
        <p:nvPicPr>
          <p:cNvPr id="258" name="Google Shape;258;p14"/>
          <p:cNvPicPr preferRelativeResize="0"/>
          <p:nvPr/>
        </p:nvPicPr>
        <p:blipFill rotWithShape="1">
          <a:blip r:embed="rId13">
            <a:alphaModFix/>
          </a:blip>
          <a:srcRect/>
          <a:stretch/>
        </p:blipFill>
        <p:spPr>
          <a:xfrm>
            <a:off x="6254111" y="3139109"/>
            <a:ext cx="5702993" cy="358733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pic>
        <p:nvPicPr>
          <p:cNvPr id="263" name="Google Shape;263;p15"/>
          <p:cNvPicPr preferRelativeResize="0"/>
          <p:nvPr/>
        </p:nvPicPr>
        <p:blipFill rotWithShape="1">
          <a:blip r:embed="rId3">
            <a:alphaModFix/>
          </a:blip>
          <a:srcRect/>
          <a:stretch/>
        </p:blipFill>
        <p:spPr>
          <a:xfrm>
            <a:off x="4590159" y="649743"/>
            <a:ext cx="2479683" cy="841867"/>
          </a:xfrm>
          <a:prstGeom prst="rect">
            <a:avLst/>
          </a:prstGeom>
          <a:noFill/>
          <a:ln>
            <a:noFill/>
          </a:ln>
        </p:spPr>
      </p:pic>
      <p:sp>
        <p:nvSpPr>
          <p:cNvPr id="264" name="Google Shape;264;p15"/>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265" name="Google Shape;265;p15" descr="Skill Icons - Skills Builder Hub"/>
          <p:cNvPicPr preferRelativeResize="0"/>
          <p:nvPr/>
        </p:nvPicPr>
        <p:blipFill rotWithShape="1">
          <a:blip r:embed="rId4">
            <a:alphaModFix/>
          </a:blip>
          <a:srcRect/>
          <a:stretch/>
        </p:blipFill>
        <p:spPr>
          <a:xfrm>
            <a:off x="5969525" y="1715340"/>
            <a:ext cx="1245923" cy="1245923"/>
          </a:xfrm>
          <a:prstGeom prst="rect">
            <a:avLst/>
          </a:prstGeom>
          <a:noFill/>
          <a:ln>
            <a:noFill/>
          </a:ln>
        </p:spPr>
      </p:pic>
      <p:pic>
        <p:nvPicPr>
          <p:cNvPr id="266" name="Google Shape;266;p15" descr="Skill Icons - Skills Builder Hub"/>
          <p:cNvPicPr preferRelativeResize="0"/>
          <p:nvPr/>
        </p:nvPicPr>
        <p:blipFill rotWithShape="1">
          <a:blip r:embed="rId5">
            <a:alphaModFix/>
          </a:blip>
          <a:srcRect/>
          <a:stretch/>
        </p:blipFill>
        <p:spPr>
          <a:xfrm>
            <a:off x="4850077" y="1701785"/>
            <a:ext cx="1245923" cy="1245923"/>
          </a:xfrm>
          <a:prstGeom prst="rect">
            <a:avLst/>
          </a:prstGeom>
          <a:noFill/>
          <a:ln>
            <a:noFill/>
          </a:ln>
        </p:spPr>
      </p:pic>
      <p:pic>
        <p:nvPicPr>
          <p:cNvPr id="267" name="Google Shape;267;p15" descr="Skill Icons - Skills Builder Hub"/>
          <p:cNvPicPr preferRelativeResize="0"/>
          <p:nvPr/>
        </p:nvPicPr>
        <p:blipFill rotWithShape="1">
          <a:blip r:embed="rId6">
            <a:alphaModFix/>
          </a:blip>
          <a:srcRect/>
          <a:stretch/>
        </p:blipFill>
        <p:spPr>
          <a:xfrm>
            <a:off x="2909471" y="887505"/>
            <a:ext cx="2016799" cy="2016799"/>
          </a:xfrm>
          <a:prstGeom prst="rect">
            <a:avLst/>
          </a:prstGeom>
          <a:noFill/>
          <a:ln>
            <a:noFill/>
          </a:ln>
        </p:spPr>
      </p:pic>
      <p:pic>
        <p:nvPicPr>
          <p:cNvPr id="268" name="Google Shape;268;p15" descr="Skill Icons - Skills Builder Hub"/>
          <p:cNvPicPr preferRelativeResize="0"/>
          <p:nvPr/>
        </p:nvPicPr>
        <p:blipFill rotWithShape="1">
          <a:blip r:embed="rId7">
            <a:alphaModFix/>
          </a:blip>
          <a:srcRect/>
          <a:stretch/>
        </p:blipFill>
        <p:spPr>
          <a:xfrm>
            <a:off x="839876" y="9437"/>
            <a:ext cx="1266913" cy="1266913"/>
          </a:xfrm>
          <a:prstGeom prst="rect">
            <a:avLst/>
          </a:prstGeom>
          <a:noFill/>
          <a:ln>
            <a:noFill/>
          </a:ln>
        </p:spPr>
      </p:pic>
      <p:pic>
        <p:nvPicPr>
          <p:cNvPr id="269" name="Google Shape;269;p15" descr="Skill Icons - Skills Builder Hub"/>
          <p:cNvPicPr preferRelativeResize="0"/>
          <p:nvPr/>
        </p:nvPicPr>
        <p:blipFill rotWithShape="1">
          <a:blip r:embed="rId8">
            <a:alphaModFix/>
          </a:blip>
          <a:srcRect/>
          <a:stretch/>
        </p:blipFill>
        <p:spPr>
          <a:xfrm>
            <a:off x="1796613" y="665427"/>
            <a:ext cx="1284076" cy="1284076"/>
          </a:xfrm>
          <a:prstGeom prst="rect">
            <a:avLst/>
          </a:prstGeom>
          <a:noFill/>
          <a:ln>
            <a:noFill/>
          </a:ln>
        </p:spPr>
      </p:pic>
      <p:pic>
        <p:nvPicPr>
          <p:cNvPr id="270" name="Google Shape;270;p15" descr="Skill Icons - Skills Builder Hub"/>
          <p:cNvPicPr preferRelativeResize="0"/>
          <p:nvPr/>
        </p:nvPicPr>
        <p:blipFill rotWithShape="1">
          <a:blip r:embed="rId9">
            <a:alphaModFix/>
          </a:blip>
          <a:srcRect/>
          <a:stretch/>
        </p:blipFill>
        <p:spPr>
          <a:xfrm>
            <a:off x="7190091" y="1537494"/>
            <a:ext cx="1252538" cy="1252538"/>
          </a:xfrm>
          <a:prstGeom prst="rect">
            <a:avLst/>
          </a:prstGeom>
          <a:noFill/>
          <a:ln>
            <a:noFill/>
          </a:ln>
        </p:spPr>
      </p:pic>
      <p:pic>
        <p:nvPicPr>
          <p:cNvPr id="271" name="Google Shape;271;p15" descr="Skill Icons - Skills Builder Hub"/>
          <p:cNvPicPr preferRelativeResize="0"/>
          <p:nvPr/>
        </p:nvPicPr>
        <p:blipFill rotWithShape="1">
          <a:blip r:embed="rId10">
            <a:alphaModFix/>
          </a:blip>
          <a:srcRect/>
          <a:stretch/>
        </p:blipFill>
        <p:spPr>
          <a:xfrm>
            <a:off x="8404879" y="1170416"/>
            <a:ext cx="1271588" cy="1271588"/>
          </a:xfrm>
          <a:prstGeom prst="rect">
            <a:avLst/>
          </a:prstGeom>
          <a:noFill/>
          <a:ln>
            <a:noFill/>
          </a:ln>
        </p:spPr>
      </p:pic>
      <p:pic>
        <p:nvPicPr>
          <p:cNvPr id="272" name="Google Shape;272;p15" descr="Skill Icons - Skills Builder Hub"/>
          <p:cNvPicPr preferRelativeResize="0"/>
          <p:nvPr/>
        </p:nvPicPr>
        <p:blipFill rotWithShape="1">
          <a:blip r:embed="rId11">
            <a:alphaModFix/>
          </a:blip>
          <a:srcRect/>
          <a:stretch/>
        </p:blipFill>
        <p:spPr>
          <a:xfrm>
            <a:off x="9594310" y="467061"/>
            <a:ext cx="1271588" cy="1271588"/>
          </a:xfrm>
          <a:prstGeom prst="rect">
            <a:avLst/>
          </a:prstGeom>
          <a:noFill/>
          <a:ln>
            <a:noFill/>
          </a:ln>
        </p:spPr>
      </p:pic>
      <p:pic>
        <p:nvPicPr>
          <p:cNvPr id="273" name="Google Shape;273;p15"/>
          <p:cNvPicPr preferRelativeResize="0"/>
          <p:nvPr/>
        </p:nvPicPr>
        <p:blipFill rotWithShape="1">
          <a:blip r:embed="rId12">
            <a:alphaModFix/>
          </a:blip>
          <a:srcRect/>
          <a:stretch/>
        </p:blipFill>
        <p:spPr>
          <a:xfrm>
            <a:off x="371791" y="3022378"/>
            <a:ext cx="5597734" cy="3464686"/>
          </a:xfrm>
          <a:prstGeom prst="rect">
            <a:avLst/>
          </a:prstGeom>
          <a:noFill/>
          <a:ln>
            <a:noFill/>
          </a:ln>
        </p:spPr>
      </p:pic>
      <p:pic>
        <p:nvPicPr>
          <p:cNvPr id="274" name="Google Shape;274;p15"/>
          <p:cNvPicPr preferRelativeResize="0"/>
          <p:nvPr/>
        </p:nvPicPr>
        <p:blipFill rotWithShape="1">
          <a:blip r:embed="rId13">
            <a:alphaModFix/>
          </a:blip>
          <a:srcRect/>
          <a:stretch/>
        </p:blipFill>
        <p:spPr>
          <a:xfrm>
            <a:off x="6751905" y="3022378"/>
            <a:ext cx="5152548" cy="365446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pic>
        <p:nvPicPr>
          <p:cNvPr id="279" name="Google Shape;279;p16"/>
          <p:cNvPicPr preferRelativeResize="0"/>
          <p:nvPr/>
        </p:nvPicPr>
        <p:blipFill rotWithShape="1">
          <a:blip r:embed="rId3">
            <a:alphaModFix/>
          </a:blip>
          <a:srcRect/>
          <a:stretch/>
        </p:blipFill>
        <p:spPr>
          <a:xfrm>
            <a:off x="4719111" y="459177"/>
            <a:ext cx="2479683" cy="841867"/>
          </a:xfrm>
          <a:prstGeom prst="rect">
            <a:avLst/>
          </a:prstGeom>
          <a:noFill/>
          <a:ln>
            <a:noFill/>
          </a:ln>
        </p:spPr>
      </p:pic>
      <p:sp>
        <p:nvSpPr>
          <p:cNvPr id="280" name="Google Shape;280;p16"/>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281" name="Google Shape;281;p16" descr="Skill Icons - Skills Builder Hub"/>
          <p:cNvPicPr preferRelativeResize="0"/>
          <p:nvPr/>
        </p:nvPicPr>
        <p:blipFill rotWithShape="1">
          <a:blip r:embed="rId4">
            <a:alphaModFix/>
          </a:blip>
          <a:srcRect/>
          <a:stretch/>
        </p:blipFill>
        <p:spPr>
          <a:xfrm>
            <a:off x="5969525" y="1715340"/>
            <a:ext cx="1245923" cy="1245923"/>
          </a:xfrm>
          <a:prstGeom prst="rect">
            <a:avLst/>
          </a:prstGeom>
          <a:noFill/>
          <a:ln>
            <a:noFill/>
          </a:ln>
        </p:spPr>
      </p:pic>
      <p:pic>
        <p:nvPicPr>
          <p:cNvPr id="282" name="Google Shape;282;p16" descr="Skill Icons - Skills Builder Hub"/>
          <p:cNvPicPr preferRelativeResize="0"/>
          <p:nvPr/>
        </p:nvPicPr>
        <p:blipFill rotWithShape="1">
          <a:blip r:embed="rId5">
            <a:alphaModFix/>
          </a:blip>
          <a:srcRect/>
          <a:stretch/>
        </p:blipFill>
        <p:spPr>
          <a:xfrm>
            <a:off x="4103448" y="1181206"/>
            <a:ext cx="1938179" cy="1938179"/>
          </a:xfrm>
          <a:prstGeom prst="rect">
            <a:avLst/>
          </a:prstGeom>
          <a:noFill/>
          <a:ln>
            <a:noFill/>
          </a:ln>
        </p:spPr>
      </p:pic>
      <p:pic>
        <p:nvPicPr>
          <p:cNvPr id="283" name="Google Shape;283;p16" descr="Skill Icons - Skills Builder Hub"/>
          <p:cNvPicPr preferRelativeResize="0"/>
          <p:nvPr/>
        </p:nvPicPr>
        <p:blipFill rotWithShape="1">
          <a:blip r:embed="rId6">
            <a:alphaModFix/>
          </a:blip>
          <a:srcRect/>
          <a:stretch/>
        </p:blipFill>
        <p:spPr>
          <a:xfrm>
            <a:off x="2947625" y="1145280"/>
            <a:ext cx="1284077" cy="1284077"/>
          </a:xfrm>
          <a:prstGeom prst="rect">
            <a:avLst/>
          </a:prstGeom>
          <a:noFill/>
          <a:ln>
            <a:noFill/>
          </a:ln>
        </p:spPr>
      </p:pic>
      <p:pic>
        <p:nvPicPr>
          <p:cNvPr id="284" name="Google Shape;284;p16" descr="Skill Icons - Skills Builder Hub"/>
          <p:cNvPicPr preferRelativeResize="0"/>
          <p:nvPr/>
        </p:nvPicPr>
        <p:blipFill rotWithShape="1">
          <a:blip r:embed="rId7">
            <a:alphaModFix/>
          </a:blip>
          <a:srcRect/>
          <a:stretch/>
        </p:blipFill>
        <p:spPr>
          <a:xfrm>
            <a:off x="839876" y="9437"/>
            <a:ext cx="1266913" cy="1266913"/>
          </a:xfrm>
          <a:prstGeom prst="rect">
            <a:avLst/>
          </a:prstGeom>
          <a:noFill/>
          <a:ln>
            <a:noFill/>
          </a:ln>
        </p:spPr>
      </p:pic>
      <p:pic>
        <p:nvPicPr>
          <p:cNvPr id="285" name="Google Shape;285;p16" descr="Skill Icons - Skills Builder Hub"/>
          <p:cNvPicPr preferRelativeResize="0"/>
          <p:nvPr/>
        </p:nvPicPr>
        <p:blipFill rotWithShape="1">
          <a:blip r:embed="rId8">
            <a:alphaModFix/>
          </a:blip>
          <a:srcRect/>
          <a:stretch/>
        </p:blipFill>
        <p:spPr>
          <a:xfrm>
            <a:off x="1796613" y="665427"/>
            <a:ext cx="1284076" cy="1284076"/>
          </a:xfrm>
          <a:prstGeom prst="rect">
            <a:avLst/>
          </a:prstGeom>
          <a:noFill/>
          <a:ln>
            <a:noFill/>
          </a:ln>
        </p:spPr>
      </p:pic>
      <p:pic>
        <p:nvPicPr>
          <p:cNvPr id="286" name="Google Shape;286;p16" descr="Skill Icons - Skills Builder Hub"/>
          <p:cNvPicPr preferRelativeResize="0"/>
          <p:nvPr/>
        </p:nvPicPr>
        <p:blipFill rotWithShape="1">
          <a:blip r:embed="rId9">
            <a:alphaModFix/>
          </a:blip>
          <a:srcRect/>
          <a:stretch/>
        </p:blipFill>
        <p:spPr>
          <a:xfrm>
            <a:off x="7190091" y="1537494"/>
            <a:ext cx="1252538" cy="1252538"/>
          </a:xfrm>
          <a:prstGeom prst="rect">
            <a:avLst/>
          </a:prstGeom>
          <a:noFill/>
          <a:ln>
            <a:noFill/>
          </a:ln>
        </p:spPr>
      </p:pic>
      <p:pic>
        <p:nvPicPr>
          <p:cNvPr id="287" name="Google Shape;287;p16" descr="Skill Icons - Skills Builder Hub"/>
          <p:cNvPicPr preferRelativeResize="0"/>
          <p:nvPr/>
        </p:nvPicPr>
        <p:blipFill rotWithShape="1">
          <a:blip r:embed="rId10">
            <a:alphaModFix/>
          </a:blip>
          <a:srcRect/>
          <a:stretch/>
        </p:blipFill>
        <p:spPr>
          <a:xfrm>
            <a:off x="8404879" y="1170416"/>
            <a:ext cx="1271588" cy="1271588"/>
          </a:xfrm>
          <a:prstGeom prst="rect">
            <a:avLst/>
          </a:prstGeom>
          <a:noFill/>
          <a:ln>
            <a:noFill/>
          </a:ln>
        </p:spPr>
      </p:pic>
      <p:pic>
        <p:nvPicPr>
          <p:cNvPr id="288" name="Google Shape;288;p16" descr="Skill Icons - Skills Builder Hub"/>
          <p:cNvPicPr preferRelativeResize="0"/>
          <p:nvPr/>
        </p:nvPicPr>
        <p:blipFill rotWithShape="1">
          <a:blip r:embed="rId11">
            <a:alphaModFix/>
          </a:blip>
          <a:srcRect/>
          <a:stretch/>
        </p:blipFill>
        <p:spPr>
          <a:xfrm>
            <a:off x="9594310" y="467061"/>
            <a:ext cx="1271588" cy="1271588"/>
          </a:xfrm>
          <a:prstGeom prst="rect">
            <a:avLst/>
          </a:prstGeom>
          <a:noFill/>
          <a:ln>
            <a:noFill/>
          </a:ln>
        </p:spPr>
      </p:pic>
      <p:pic>
        <p:nvPicPr>
          <p:cNvPr id="289" name="Google Shape;289;p16"/>
          <p:cNvPicPr preferRelativeResize="0"/>
          <p:nvPr/>
        </p:nvPicPr>
        <p:blipFill rotWithShape="1">
          <a:blip r:embed="rId12">
            <a:alphaModFix/>
          </a:blip>
          <a:srcRect/>
          <a:stretch/>
        </p:blipFill>
        <p:spPr>
          <a:xfrm>
            <a:off x="336509" y="3214581"/>
            <a:ext cx="5488360" cy="3433076"/>
          </a:xfrm>
          <a:prstGeom prst="rect">
            <a:avLst/>
          </a:prstGeom>
          <a:noFill/>
          <a:ln>
            <a:noFill/>
          </a:ln>
        </p:spPr>
      </p:pic>
      <p:pic>
        <p:nvPicPr>
          <p:cNvPr id="290" name="Google Shape;290;p16"/>
          <p:cNvPicPr preferRelativeResize="0"/>
          <p:nvPr/>
        </p:nvPicPr>
        <p:blipFill rotWithShape="1">
          <a:blip r:embed="rId13">
            <a:alphaModFix/>
          </a:blip>
          <a:srcRect/>
          <a:stretch/>
        </p:blipFill>
        <p:spPr>
          <a:xfrm>
            <a:off x="6592486" y="3139109"/>
            <a:ext cx="5378791" cy="3508548"/>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pic>
        <p:nvPicPr>
          <p:cNvPr id="295" name="Google Shape;295;p17"/>
          <p:cNvPicPr preferRelativeResize="0"/>
          <p:nvPr/>
        </p:nvPicPr>
        <p:blipFill rotWithShape="1">
          <a:blip r:embed="rId3">
            <a:alphaModFix/>
          </a:blip>
          <a:srcRect/>
          <a:stretch/>
        </p:blipFill>
        <p:spPr>
          <a:xfrm>
            <a:off x="4719111" y="459177"/>
            <a:ext cx="2479683" cy="841867"/>
          </a:xfrm>
          <a:prstGeom prst="rect">
            <a:avLst/>
          </a:prstGeom>
          <a:noFill/>
          <a:ln>
            <a:noFill/>
          </a:ln>
        </p:spPr>
      </p:pic>
      <p:sp>
        <p:nvSpPr>
          <p:cNvPr id="296" name="Google Shape;296;p17"/>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297" name="Google Shape;297;p17" descr="Skill Icons - Skills Builder Hub"/>
          <p:cNvPicPr preferRelativeResize="0"/>
          <p:nvPr/>
        </p:nvPicPr>
        <p:blipFill rotWithShape="1">
          <a:blip r:embed="rId4">
            <a:alphaModFix/>
          </a:blip>
          <a:srcRect/>
          <a:stretch/>
        </p:blipFill>
        <p:spPr>
          <a:xfrm>
            <a:off x="5363480" y="1132953"/>
            <a:ext cx="1972888" cy="1972888"/>
          </a:xfrm>
          <a:prstGeom prst="rect">
            <a:avLst/>
          </a:prstGeom>
          <a:noFill/>
          <a:ln>
            <a:noFill/>
          </a:ln>
        </p:spPr>
      </p:pic>
      <p:pic>
        <p:nvPicPr>
          <p:cNvPr id="298" name="Google Shape;298;p17" descr="Skill Icons - Skills Builder Hub"/>
          <p:cNvPicPr preferRelativeResize="0"/>
          <p:nvPr/>
        </p:nvPicPr>
        <p:blipFill rotWithShape="1">
          <a:blip r:embed="rId5">
            <a:alphaModFix/>
          </a:blip>
          <a:srcRect/>
          <a:stretch/>
        </p:blipFill>
        <p:spPr>
          <a:xfrm>
            <a:off x="4295477" y="1569208"/>
            <a:ext cx="1245924" cy="1245924"/>
          </a:xfrm>
          <a:prstGeom prst="rect">
            <a:avLst/>
          </a:prstGeom>
          <a:noFill/>
          <a:ln>
            <a:noFill/>
          </a:ln>
        </p:spPr>
      </p:pic>
      <p:pic>
        <p:nvPicPr>
          <p:cNvPr id="299" name="Google Shape;299;p17" descr="Skill Icons - Skills Builder Hub"/>
          <p:cNvPicPr preferRelativeResize="0"/>
          <p:nvPr/>
        </p:nvPicPr>
        <p:blipFill rotWithShape="1">
          <a:blip r:embed="rId6">
            <a:alphaModFix/>
          </a:blip>
          <a:srcRect/>
          <a:stretch/>
        </p:blipFill>
        <p:spPr>
          <a:xfrm>
            <a:off x="2947625" y="1145280"/>
            <a:ext cx="1284077" cy="1284077"/>
          </a:xfrm>
          <a:prstGeom prst="rect">
            <a:avLst/>
          </a:prstGeom>
          <a:noFill/>
          <a:ln>
            <a:noFill/>
          </a:ln>
        </p:spPr>
      </p:pic>
      <p:pic>
        <p:nvPicPr>
          <p:cNvPr id="300" name="Google Shape;300;p17" descr="Skill Icons - Skills Builder Hub"/>
          <p:cNvPicPr preferRelativeResize="0"/>
          <p:nvPr/>
        </p:nvPicPr>
        <p:blipFill rotWithShape="1">
          <a:blip r:embed="rId7">
            <a:alphaModFix/>
          </a:blip>
          <a:srcRect/>
          <a:stretch/>
        </p:blipFill>
        <p:spPr>
          <a:xfrm>
            <a:off x="839876" y="9437"/>
            <a:ext cx="1266913" cy="1266913"/>
          </a:xfrm>
          <a:prstGeom prst="rect">
            <a:avLst/>
          </a:prstGeom>
          <a:noFill/>
          <a:ln>
            <a:noFill/>
          </a:ln>
        </p:spPr>
      </p:pic>
      <p:pic>
        <p:nvPicPr>
          <p:cNvPr id="301" name="Google Shape;301;p17" descr="Skill Icons - Skills Builder Hub"/>
          <p:cNvPicPr preferRelativeResize="0"/>
          <p:nvPr/>
        </p:nvPicPr>
        <p:blipFill rotWithShape="1">
          <a:blip r:embed="rId8">
            <a:alphaModFix/>
          </a:blip>
          <a:srcRect/>
          <a:stretch/>
        </p:blipFill>
        <p:spPr>
          <a:xfrm>
            <a:off x="1796613" y="665427"/>
            <a:ext cx="1284076" cy="1284076"/>
          </a:xfrm>
          <a:prstGeom prst="rect">
            <a:avLst/>
          </a:prstGeom>
          <a:noFill/>
          <a:ln>
            <a:noFill/>
          </a:ln>
        </p:spPr>
      </p:pic>
      <p:pic>
        <p:nvPicPr>
          <p:cNvPr id="302" name="Google Shape;302;p17" descr="Skill Icons - Skills Builder Hub"/>
          <p:cNvPicPr preferRelativeResize="0"/>
          <p:nvPr/>
        </p:nvPicPr>
        <p:blipFill rotWithShape="1">
          <a:blip r:embed="rId9">
            <a:alphaModFix/>
          </a:blip>
          <a:srcRect/>
          <a:stretch/>
        </p:blipFill>
        <p:spPr>
          <a:xfrm>
            <a:off x="7190091" y="1537494"/>
            <a:ext cx="1252538" cy="1252538"/>
          </a:xfrm>
          <a:prstGeom prst="rect">
            <a:avLst/>
          </a:prstGeom>
          <a:noFill/>
          <a:ln>
            <a:noFill/>
          </a:ln>
        </p:spPr>
      </p:pic>
      <p:pic>
        <p:nvPicPr>
          <p:cNvPr id="303" name="Google Shape;303;p17" descr="Skill Icons - Skills Builder Hub"/>
          <p:cNvPicPr preferRelativeResize="0"/>
          <p:nvPr/>
        </p:nvPicPr>
        <p:blipFill rotWithShape="1">
          <a:blip r:embed="rId10">
            <a:alphaModFix/>
          </a:blip>
          <a:srcRect/>
          <a:stretch/>
        </p:blipFill>
        <p:spPr>
          <a:xfrm>
            <a:off x="8404879" y="1170416"/>
            <a:ext cx="1271588" cy="1271588"/>
          </a:xfrm>
          <a:prstGeom prst="rect">
            <a:avLst/>
          </a:prstGeom>
          <a:noFill/>
          <a:ln>
            <a:noFill/>
          </a:ln>
        </p:spPr>
      </p:pic>
      <p:pic>
        <p:nvPicPr>
          <p:cNvPr id="304" name="Google Shape;304;p17" descr="Skill Icons - Skills Builder Hub"/>
          <p:cNvPicPr preferRelativeResize="0"/>
          <p:nvPr/>
        </p:nvPicPr>
        <p:blipFill rotWithShape="1">
          <a:blip r:embed="rId11">
            <a:alphaModFix/>
          </a:blip>
          <a:srcRect/>
          <a:stretch/>
        </p:blipFill>
        <p:spPr>
          <a:xfrm>
            <a:off x="9594310" y="467061"/>
            <a:ext cx="1271588" cy="1271588"/>
          </a:xfrm>
          <a:prstGeom prst="rect">
            <a:avLst/>
          </a:prstGeom>
          <a:noFill/>
          <a:ln>
            <a:noFill/>
          </a:ln>
        </p:spPr>
      </p:pic>
      <p:pic>
        <p:nvPicPr>
          <p:cNvPr id="305" name="Google Shape;305;p17"/>
          <p:cNvPicPr preferRelativeResize="0"/>
          <p:nvPr/>
        </p:nvPicPr>
        <p:blipFill rotWithShape="1">
          <a:blip r:embed="rId12">
            <a:alphaModFix/>
          </a:blip>
          <a:srcRect/>
          <a:stretch/>
        </p:blipFill>
        <p:spPr>
          <a:xfrm>
            <a:off x="364678" y="3028645"/>
            <a:ext cx="5731322" cy="3492890"/>
          </a:xfrm>
          <a:prstGeom prst="rect">
            <a:avLst/>
          </a:prstGeom>
          <a:noFill/>
          <a:ln>
            <a:noFill/>
          </a:ln>
        </p:spPr>
      </p:pic>
      <p:pic>
        <p:nvPicPr>
          <p:cNvPr id="306" name="Google Shape;306;p17"/>
          <p:cNvPicPr preferRelativeResize="0"/>
          <p:nvPr/>
        </p:nvPicPr>
        <p:blipFill rotWithShape="1">
          <a:blip r:embed="rId13">
            <a:alphaModFix/>
          </a:blip>
          <a:srcRect/>
          <a:stretch/>
        </p:blipFill>
        <p:spPr>
          <a:xfrm>
            <a:off x="6740369" y="3026482"/>
            <a:ext cx="5319221" cy="356646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pic>
        <p:nvPicPr>
          <p:cNvPr id="311" name="Google Shape;311;p18"/>
          <p:cNvPicPr preferRelativeResize="0"/>
          <p:nvPr/>
        </p:nvPicPr>
        <p:blipFill rotWithShape="1">
          <a:blip r:embed="rId3">
            <a:alphaModFix/>
          </a:blip>
          <a:srcRect/>
          <a:stretch/>
        </p:blipFill>
        <p:spPr>
          <a:xfrm>
            <a:off x="4719111" y="459177"/>
            <a:ext cx="2479683" cy="841867"/>
          </a:xfrm>
          <a:prstGeom prst="rect">
            <a:avLst/>
          </a:prstGeom>
          <a:noFill/>
          <a:ln>
            <a:noFill/>
          </a:ln>
        </p:spPr>
      </p:pic>
      <p:sp>
        <p:nvSpPr>
          <p:cNvPr id="312" name="Google Shape;312;p18"/>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313" name="Google Shape;313;p18" descr="Skill Icons - Skills Builder Hub"/>
          <p:cNvPicPr preferRelativeResize="0"/>
          <p:nvPr/>
        </p:nvPicPr>
        <p:blipFill rotWithShape="1">
          <a:blip r:embed="rId4">
            <a:alphaModFix/>
          </a:blip>
          <a:srcRect/>
          <a:stretch/>
        </p:blipFill>
        <p:spPr>
          <a:xfrm>
            <a:off x="5643329" y="1569208"/>
            <a:ext cx="1284077" cy="1284077"/>
          </a:xfrm>
          <a:prstGeom prst="rect">
            <a:avLst/>
          </a:prstGeom>
          <a:noFill/>
          <a:ln>
            <a:noFill/>
          </a:ln>
        </p:spPr>
      </p:pic>
      <p:pic>
        <p:nvPicPr>
          <p:cNvPr id="314" name="Google Shape;314;p18" descr="Skill Icons - Skills Builder Hub"/>
          <p:cNvPicPr preferRelativeResize="0"/>
          <p:nvPr/>
        </p:nvPicPr>
        <p:blipFill rotWithShape="1">
          <a:blip r:embed="rId5">
            <a:alphaModFix/>
          </a:blip>
          <a:srcRect/>
          <a:stretch/>
        </p:blipFill>
        <p:spPr>
          <a:xfrm>
            <a:off x="4295477" y="1569208"/>
            <a:ext cx="1245924" cy="1245924"/>
          </a:xfrm>
          <a:prstGeom prst="rect">
            <a:avLst/>
          </a:prstGeom>
          <a:noFill/>
          <a:ln>
            <a:noFill/>
          </a:ln>
        </p:spPr>
      </p:pic>
      <p:pic>
        <p:nvPicPr>
          <p:cNvPr id="315" name="Google Shape;315;p18" descr="Skill Icons - Skills Builder Hub"/>
          <p:cNvPicPr preferRelativeResize="0"/>
          <p:nvPr/>
        </p:nvPicPr>
        <p:blipFill rotWithShape="1">
          <a:blip r:embed="rId6">
            <a:alphaModFix/>
          </a:blip>
          <a:srcRect/>
          <a:stretch/>
        </p:blipFill>
        <p:spPr>
          <a:xfrm>
            <a:off x="2947625" y="1145280"/>
            <a:ext cx="1284077" cy="1284077"/>
          </a:xfrm>
          <a:prstGeom prst="rect">
            <a:avLst/>
          </a:prstGeom>
          <a:noFill/>
          <a:ln>
            <a:noFill/>
          </a:ln>
        </p:spPr>
      </p:pic>
      <p:pic>
        <p:nvPicPr>
          <p:cNvPr id="316" name="Google Shape;316;p18" descr="Skill Icons - Skills Builder Hub"/>
          <p:cNvPicPr preferRelativeResize="0"/>
          <p:nvPr/>
        </p:nvPicPr>
        <p:blipFill rotWithShape="1">
          <a:blip r:embed="rId7">
            <a:alphaModFix/>
          </a:blip>
          <a:srcRect/>
          <a:stretch/>
        </p:blipFill>
        <p:spPr>
          <a:xfrm>
            <a:off x="839876" y="9437"/>
            <a:ext cx="1266913" cy="1266913"/>
          </a:xfrm>
          <a:prstGeom prst="rect">
            <a:avLst/>
          </a:prstGeom>
          <a:noFill/>
          <a:ln>
            <a:noFill/>
          </a:ln>
        </p:spPr>
      </p:pic>
      <p:pic>
        <p:nvPicPr>
          <p:cNvPr id="317" name="Google Shape;317;p18" descr="Skill Icons - Skills Builder Hub"/>
          <p:cNvPicPr preferRelativeResize="0"/>
          <p:nvPr/>
        </p:nvPicPr>
        <p:blipFill rotWithShape="1">
          <a:blip r:embed="rId8">
            <a:alphaModFix/>
          </a:blip>
          <a:srcRect/>
          <a:stretch/>
        </p:blipFill>
        <p:spPr>
          <a:xfrm>
            <a:off x="1796613" y="665427"/>
            <a:ext cx="1284076" cy="1284076"/>
          </a:xfrm>
          <a:prstGeom prst="rect">
            <a:avLst/>
          </a:prstGeom>
          <a:noFill/>
          <a:ln>
            <a:noFill/>
          </a:ln>
        </p:spPr>
      </p:pic>
      <p:pic>
        <p:nvPicPr>
          <p:cNvPr id="318" name="Google Shape;318;p18" descr="Skill Icons - Skills Builder Hub"/>
          <p:cNvPicPr preferRelativeResize="0"/>
          <p:nvPr/>
        </p:nvPicPr>
        <p:blipFill rotWithShape="1">
          <a:blip r:embed="rId9">
            <a:alphaModFix/>
          </a:blip>
          <a:srcRect/>
          <a:stretch/>
        </p:blipFill>
        <p:spPr>
          <a:xfrm>
            <a:off x="6831722" y="979388"/>
            <a:ext cx="1940229" cy="1940229"/>
          </a:xfrm>
          <a:prstGeom prst="rect">
            <a:avLst/>
          </a:prstGeom>
          <a:noFill/>
          <a:ln>
            <a:noFill/>
          </a:ln>
        </p:spPr>
      </p:pic>
      <p:pic>
        <p:nvPicPr>
          <p:cNvPr id="319" name="Google Shape;319;p18" descr="Skill Icons - Skills Builder Hub"/>
          <p:cNvPicPr preferRelativeResize="0"/>
          <p:nvPr/>
        </p:nvPicPr>
        <p:blipFill rotWithShape="1">
          <a:blip r:embed="rId10">
            <a:alphaModFix/>
          </a:blip>
          <a:srcRect/>
          <a:stretch/>
        </p:blipFill>
        <p:spPr>
          <a:xfrm>
            <a:off x="8533987" y="939658"/>
            <a:ext cx="1271588" cy="1271588"/>
          </a:xfrm>
          <a:prstGeom prst="rect">
            <a:avLst/>
          </a:prstGeom>
          <a:noFill/>
          <a:ln>
            <a:noFill/>
          </a:ln>
        </p:spPr>
      </p:pic>
      <p:pic>
        <p:nvPicPr>
          <p:cNvPr id="320" name="Google Shape;320;p18" descr="Skill Icons - Skills Builder Hub"/>
          <p:cNvPicPr preferRelativeResize="0"/>
          <p:nvPr/>
        </p:nvPicPr>
        <p:blipFill rotWithShape="1">
          <a:blip r:embed="rId11">
            <a:alphaModFix/>
          </a:blip>
          <a:srcRect/>
          <a:stretch/>
        </p:blipFill>
        <p:spPr>
          <a:xfrm>
            <a:off x="9805575" y="339897"/>
            <a:ext cx="1271588" cy="1271588"/>
          </a:xfrm>
          <a:prstGeom prst="rect">
            <a:avLst/>
          </a:prstGeom>
          <a:noFill/>
          <a:ln>
            <a:noFill/>
          </a:ln>
        </p:spPr>
      </p:pic>
      <p:pic>
        <p:nvPicPr>
          <p:cNvPr id="321" name="Google Shape;321;p18"/>
          <p:cNvPicPr preferRelativeResize="0"/>
          <p:nvPr/>
        </p:nvPicPr>
        <p:blipFill rotWithShape="1">
          <a:blip r:embed="rId12">
            <a:alphaModFix/>
          </a:blip>
          <a:srcRect/>
          <a:stretch/>
        </p:blipFill>
        <p:spPr>
          <a:xfrm>
            <a:off x="388507" y="2959347"/>
            <a:ext cx="5289824" cy="3664435"/>
          </a:xfrm>
          <a:prstGeom prst="rect">
            <a:avLst/>
          </a:prstGeom>
          <a:noFill/>
          <a:ln>
            <a:noFill/>
          </a:ln>
        </p:spPr>
      </p:pic>
      <p:pic>
        <p:nvPicPr>
          <p:cNvPr id="322" name="Google Shape;322;p18"/>
          <p:cNvPicPr preferRelativeResize="0"/>
          <p:nvPr/>
        </p:nvPicPr>
        <p:blipFill rotWithShape="1">
          <a:blip r:embed="rId13">
            <a:alphaModFix/>
          </a:blip>
          <a:srcRect/>
          <a:stretch/>
        </p:blipFill>
        <p:spPr>
          <a:xfrm>
            <a:off x="6548487" y="2959347"/>
            <a:ext cx="5528494" cy="366443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pic>
        <p:nvPicPr>
          <p:cNvPr id="327" name="Google Shape;327;p19"/>
          <p:cNvPicPr preferRelativeResize="0"/>
          <p:nvPr/>
        </p:nvPicPr>
        <p:blipFill rotWithShape="1">
          <a:blip r:embed="rId3">
            <a:alphaModFix/>
          </a:blip>
          <a:srcRect/>
          <a:stretch/>
        </p:blipFill>
        <p:spPr>
          <a:xfrm>
            <a:off x="4719111" y="459177"/>
            <a:ext cx="2479683" cy="841867"/>
          </a:xfrm>
          <a:prstGeom prst="rect">
            <a:avLst/>
          </a:prstGeom>
          <a:noFill/>
          <a:ln>
            <a:noFill/>
          </a:ln>
        </p:spPr>
      </p:pic>
      <p:sp>
        <p:nvSpPr>
          <p:cNvPr id="328" name="Google Shape;328;p19"/>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329" name="Google Shape;329;p19" descr="Skill Icons - Skills Builder Hub"/>
          <p:cNvPicPr preferRelativeResize="0"/>
          <p:nvPr/>
        </p:nvPicPr>
        <p:blipFill rotWithShape="1">
          <a:blip r:embed="rId4">
            <a:alphaModFix/>
          </a:blip>
          <a:srcRect/>
          <a:stretch/>
        </p:blipFill>
        <p:spPr>
          <a:xfrm>
            <a:off x="5643329" y="1569208"/>
            <a:ext cx="1284077" cy="1284077"/>
          </a:xfrm>
          <a:prstGeom prst="rect">
            <a:avLst/>
          </a:prstGeom>
          <a:noFill/>
          <a:ln>
            <a:noFill/>
          </a:ln>
        </p:spPr>
      </p:pic>
      <p:pic>
        <p:nvPicPr>
          <p:cNvPr id="330" name="Google Shape;330;p19" descr="Skill Icons - Skills Builder Hub"/>
          <p:cNvPicPr preferRelativeResize="0"/>
          <p:nvPr/>
        </p:nvPicPr>
        <p:blipFill rotWithShape="1">
          <a:blip r:embed="rId5">
            <a:alphaModFix/>
          </a:blip>
          <a:srcRect/>
          <a:stretch/>
        </p:blipFill>
        <p:spPr>
          <a:xfrm>
            <a:off x="4295477" y="1569208"/>
            <a:ext cx="1245924" cy="1245924"/>
          </a:xfrm>
          <a:prstGeom prst="rect">
            <a:avLst/>
          </a:prstGeom>
          <a:noFill/>
          <a:ln>
            <a:noFill/>
          </a:ln>
        </p:spPr>
      </p:pic>
      <p:pic>
        <p:nvPicPr>
          <p:cNvPr id="331" name="Google Shape;331;p19" descr="Skill Icons - Skills Builder Hub"/>
          <p:cNvPicPr preferRelativeResize="0"/>
          <p:nvPr/>
        </p:nvPicPr>
        <p:blipFill rotWithShape="1">
          <a:blip r:embed="rId6">
            <a:alphaModFix/>
          </a:blip>
          <a:srcRect/>
          <a:stretch/>
        </p:blipFill>
        <p:spPr>
          <a:xfrm>
            <a:off x="2947625" y="1145280"/>
            <a:ext cx="1284077" cy="1284077"/>
          </a:xfrm>
          <a:prstGeom prst="rect">
            <a:avLst/>
          </a:prstGeom>
          <a:noFill/>
          <a:ln>
            <a:noFill/>
          </a:ln>
        </p:spPr>
      </p:pic>
      <p:pic>
        <p:nvPicPr>
          <p:cNvPr id="332" name="Google Shape;332;p19" descr="Skill Icons - Skills Builder Hub"/>
          <p:cNvPicPr preferRelativeResize="0"/>
          <p:nvPr/>
        </p:nvPicPr>
        <p:blipFill rotWithShape="1">
          <a:blip r:embed="rId7">
            <a:alphaModFix/>
          </a:blip>
          <a:srcRect/>
          <a:stretch/>
        </p:blipFill>
        <p:spPr>
          <a:xfrm>
            <a:off x="839876" y="9437"/>
            <a:ext cx="1266913" cy="1266913"/>
          </a:xfrm>
          <a:prstGeom prst="rect">
            <a:avLst/>
          </a:prstGeom>
          <a:noFill/>
          <a:ln>
            <a:noFill/>
          </a:ln>
        </p:spPr>
      </p:pic>
      <p:pic>
        <p:nvPicPr>
          <p:cNvPr id="333" name="Google Shape;333;p19" descr="Skill Icons - Skills Builder Hub"/>
          <p:cNvPicPr preferRelativeResize="0"/>
          <p:nvPr/>
        </p:nvPicPr>
        <p:blipFill rotWithShape="1">
          <a:blip r:embed="rId8">
            <a:alphaModFix/>
          </a:blip>
          <a:srcRect/>
          <a:stretch/>
        </p:blipFill>
        <p:spPr>
          <a:xfrm>
            <a:off x="1796613" y="665427"/>
            <a:ext cx="1284076" cy="1284076"/>
          </a:xfrm>
          <a:prstGeom prst="rect">
            <a:avLst/>
          </a:prstGeom>
          <a:noFill/>
          <a:ln>
            <a:noFill/>
          </a:ln>
        </p:spPr>
      </p:pic>
      <p:pic>
        <p:nvPicPr>
          <p:cNvPr id="334" name="Google Shape;334;p19" descr="Skill Icons - Skills Builder Hub"/>
          <p:cNvPicPr preferRelativeResize="0"/>
          <p:nvPr/>
        </p:nvPicPr>
        <p:blipFill rotWithShape="1">
          <a:blip r:embed="rId9">
            <a:alphaModFix/>
          </a:blip>
          <a:srcRect/>
          <a:stretch/>
        </p:blipFill>
        <p:spPr>
          <a:xfrm>
            <a:off x="7022870" y="1490345"/>
            <a:ext cx="1245925" cy="1245925"/>
          </a:xfrm>
          <a:prstGeom prst="rect">
            <a:avLst/>
          </a:prstGeom>
          <a:noFill/>
          <a:ln>
            <a:noFill/>
          </a:ln>
        </p:spPr>
      </p:pic>
      <p:pic>
        <p:nvPicPr>
          <p:cNvPr id="335" name="Google Shape;335;p19" descr="Skill Icons - Skills Builder Hub"/>
          <p:cNvPicPr preferRelativeResize="0"/>
          <p:nvPr/>
        </p:nvPicPr>
        <p:blipFill rotWithShape="1">
          <a:blip r:embed="rId10">
            <a:alphaModFix/>
          </a:blip>
          <a:srcRect/>
          <a:stretch/>
        </p:blipFill>
        <p:spPr>
          <a:xfrm>
            <a:off x="8092871" y="492041"/>
            <a:ext cx="2154333" cy="2154333"/>
          </a:xfrm>
          <a:prstGeom prst="rect">
            <a:avLst/>
          </a:prstGeom>
          <a:noFill/>
          <a:ln>
            <a:noFill/>
          </a:ln>
        </p:spPr>
      </p:pic>
      <p:pic>
        <p:nvPicPr>
          <p:cNvPr id="336" name="Google Shape;336;p19" descr="Skill Icons - Skills Builder Hub"/>
          <p:cNvPicPr preferRelativeResize="0"/>
          <p:nvPr/>
        </p:nvPicPr>
        <p:blipFill rotWithShape="1">
          <a:blip r:embed="rId11">
            <a:alphaModFix/>
          </a:blip>
          <a:srcRect/>
          <a:stretch/>
        </p:blipFill>
        <p:spPr>
          <a:xfrm>
            <a:off x="9996426" y="83877"/>
            <a:ext cx="1271588" cy="1271588"/>
          </a:xfrm>
          <a:prstGeom prst="rect">
            <a:avLst/>
          </a:prstGeom>
          <a:noFill/>
          <a:ln>
            <a:noFill/>
          </a:ln>
        </p:spPr>
      </p:pic>
      <p:pic>
        <p:nvPicPr>
          <p:cNvPr id="337" name="Google Shape;337;p19"/>
          <p:cNvPicPr preferRelativeResize="0"/>
          <p:nvPr/>
        </p:nvPicPr>
        <p:blipFill rotWithShape="1">
          <a:blip r:embed="rId12">
            <a:alphaModFix/>
          </a:blip>
          <a:srcRect/>
          <a:stretch/>
        </p:blipFill>
        <p:spPr>
          <a:xfrm>
            <a:off x="428996" y="2961905"/>
            <a:ext cx="5298944" cy="3566468"/>
          </a:xfrm>
          <a:prstGeom prst="rect">
            <a:avLst/>
          </a:prstGeom>
          <a:noFill/>
          <a:ln>
            <a:noFill/>
          </a:ln>
        </p:spPr>
      </p:pic>
      <p:pic>
        <p:nvPicPr>
          <p:cNvPr id="338" name="Google Shape;338;p19"/>
          <p:cNvPicPr preferRelativeResize="0"/>
          <p:nvPr/>
        </p:nvPicPr>
        <p:blipFill rotWithShape="1">
          <a:blip r:embed="rId13">
            <a:alphaModFix/>
          </a:blip>
          <a:srcRect/>
          <a:stretch/>
        </p:blipFill>
        <p:spPr>
          <a:xfrm>
            <a:off x="6566008" y="2925571"/>
            <a:ext cx="5395428" cy="356646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pic>
        <p:nvPicPr>
          <p:cNvPr id="343" name="Google Shape;343;p20"/>
          <p:cNvPicPr preferRelativeResize="0"/>
          <p:nvPr/>
        </p:nvPicPr>
        <p:blipFill rotWithShape="1">
          <a:blip r:embed="rId3">
            <a:alphaModFix/>
          </a:blip>
          <a:srcRect/>
          <a:stretch/>
        </p:blipFill>
        <p:spPr>
          <a:xfrm>
            <a:off x="4719111" y="459177"/>
            <a:ext cx="2479683" cy="841867"/>
          </a:xfrm>
          <a:prstGeom prst="rect">
            <a:avLst/>
          </a:prstGeom>
          <a:noFill/>
          <a:ln>
            <a:noFill/>
          </a:ln>
        </p:spPr>
      </p:pic>
      <p:sp>
        <p:nvSpPr>
          <p:cNvPr id="344" name="Google Shape;344;p20"/>
          <p:cNvSpPr/>
          <p:nvPr/>
        </p:nvSpPr>
        <p:spPr>
          <a:xfrm>
            <a:off x="3513027" y="-30556"/>
            <a:ext cx="489185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cap="none" dirty="0">
                <a:solidFill>
                  <a:srgbClr val="00B0F0"/>
                </a:solidFill>
                <a:latin typeface="Calibri"/>
                <a:ea typeface="Calibri"/>
                <a:cs typeface="Calibri"/>
                <a:sym typeface="Calibri"/>
              </a:rPr>
              <a:t>Personal Development</a:t>
            </a:r>
            <a:endParaRPr dirty="0"/>
          </a:p>
        </p:txBody>
      </p:sp>
      <p:pic>
        <p:nvPicPr>
          <p:cNvPr id="345" name="Google Shape;345;p20" descr="Skill Icons - Skills Builder Hub"/>
          <p:cNvPicPr preferRelativeResize="0"/>
          <p:nvPr/>
        </p:nvPicPr>
        <p:blipFill rotWithShape="1">
          <a:blip r:embed="rId4">
            <a:alphaModFix/>
          </a:blip>
          <a:srcRect/>
          <a:stretch/>
        </p:blipFill>
        <p:spPr>
          <a:xfrm>
            <a:off x="5643329" y="1569208"/>
            <a:ext cx="1284077" cy="1284077"/>
          </a:xfrm>
          <a:prstGeom prst="rect">
            <a:avLst/>
          </a:prstGeom>
          <a:noFill/>
          <a:ln>
            <a:noFill/>
          </a:ln>
        </p:spPr>
      </p:pic>
      <p:pic>
        <p:nvPicPr>
          <p:cNvPr id="346" name="Google Shape;346;p20" descr="Skill Icons - Skills Builder Hub"/>
          <p:cNvPicPr preferRelativeResize="0"/>
          <p:nvPr/>
        </p:nvPicPr>
        <p:blipFill rotWithShape="1">
          <a:blip r:embed="rId5">
            <a:alphaModFix/>
          </a:blip>
          <a:srcRect/>
          <a:stretch/>
        </p:blipFill>
        <p:spPr>
          <a:xfrm>
            <a:off x="4295477" y="1569208"/>
            <a:ext cx="1245924" cy="1245924"/>
          </a:xfrm>
          <a:prstGeom prst="rect">
            <a:avLst/>
          </a:prstGeom>
          <a:noFill/>
          <a:ln>
            <a:noFill/>
          </a:ln>
        </p:spPr>
      </p:pic>
      <p:pic>
        <p:nvPicPr>
          <p:cNvPr id="347" name="Google Shape;347;p20" descr="Skill Icons - Skills Builder Hub"/>
          <p:cNvPicPr preferRelativeResize="0"/>
          <p:nvPr/>
        </p:nvPicPr>
        <p:blipFill rotWithShape="1">
          <a:blip r:embed="rId6">
            <a:alphaModFix/>
          </a:blip>
          <a:srcRect/>
          <a:stretch/>
        </p:blipFill>
        <p:spPr>
          <a:xfrm>
            <a:off x="2947625" y="1145280"/>
            <a:ext cx="1284077" cy="1284077"/>
          </a:xfrm>
          <a:prstGeom prst="rect">
            <a:avLst/>
          </a:prstGeom>
          <a:noFill/>
          <a:ln>
            <a:noFill/>
          </a:ln>
        </p:spPr>
      </p:pic>
      <p:pic>
        <p:nvPicPr>
          <p:cNvPr id="348" name="Google Shape;348;p20" descr="Skill Icons - Skills Builder Hub"/>
          <p:cNvPicPr preferRelativeResize="0"/>
          <p:nvPr/>
        </p:nvPicPr>
        <p:blipFill rotWithShape="1">
          <a:blip r:embed="rId7">
            <a:alphaModFix/>
          </a:blip>
          <a:srcRect/>
          <a:stretch/>
        </p:blipFill>
        <p:spPr>
          <a:xfrm>
            <a:off x="839876" y="9437"/>
            <a:ext cx="1266913" cy="1266913"/>
          </a:xfrm>
          <a:prstGeom prst="rect">
            <a:avLst/>
          </a:prstGeom>
          <a:noFill/>
          <a:ln>
            <a:noFill/>
          </a:ln>
        </p:spPr>
      </p:pic>
      <p:pic>
        <p:nvPicPr>
          <p:cNvPr id="349" name="Google Shape;349;p20" descr="Skill Icons - Skills Builder Hub"/>
          <p:cNvPicPr preferRelativeResize="0"/>
          <p:nvPr/>
        </p:nvPicPr>
        <p:blipFill rotWithShape="1">
          <a:blip r:embed="rId8">
            <a:alphaModFix/>
          </a:blip>
          <a:srcRect/>
          <a:stretch/>
        </p:blipFill>
        <p:spPr>
          <a:xfrm>
            <a:off x="1796613" y="665427"/>
            <a:ext cx="1284076" cy="1284076"/>
          </a:xfrm>
          <a:prstGeom prst="rect">
            <a:avLst/>
          </a:prstGeom>
          <a:noFill/>
          <a:ln>
            <a:noFill/>
          </a:ln>
        </p:spPr>
      </p:pic>
      <p:pic>
        <p:nvPicPr>
          <p:cNvPr id="350" name="Google Shape;350;p20" descr="Skill Icons - Skills Builder Hub"/>
          <p:cNvPicPr preferRelativeResize="0"/>
          <p:nvPr/>
        </p:nvPicPr>
        <p:blipFill rotWithShape="1">
          <a:blip r:embed="rId9">
            <a:alphaModFix/>
          </a:blip>
          <a:srcRect/>
          <a:stretch/>
        </p:blipFill>
        <p:spPr>
          <a:xfrm>
            <a:off x="7022870" y="1490345"/>
            <a:ext cx="1245925" cy="1245925"/>
          </a:xfrm>
          <a:prstGeom prst="rect">
            <a:avLst/>
          </a:prstGeom>
          <a:noFill/>
          <a:ln>
            <a:noFill/>
          </a:ln>
        </p:spPr>
      </p:pic>
      <p:pic>
        <p:nvPicPr>
          <p:cNvPr id="351" name="Google Shape;351;p20" descr="Skill Icons - Skills Builder Hub"/>
          <p:cNvPicPr preferRelativeResize="0"/>
          <p:nvPr/>
        </p:nvPicPr>
        <p:blipFill rotWithShape="1">
          <a:blip r:embed="rId10">
            <a:alphaModFix/>
          </a:blip>
          <a:srcRect/>
          <a:stretch/>
        </p:blipFill>
        <p:spPr>
          <a:xfrm>
            <a:off x="8332569" y="1145280"/>
            <a:ext cx="1271589" cy="1271589"/>
          </a:xfrm>
          <a:prstGeom prst="rect">
            <a:avLst/>
          </a:prstGeom>
          <a:noFill/>
          <a:ln>
            <a:noFill/>
          </a:ln>
        </p:spPr>
      </p:pic>
      <p:pic>
        <p:nvPicPr>
          <p:cNvPr id="352" name="Google Shape;352;p20" descr="Skill Icons - Skills Builder Hub"/>
          <p:cNvPicPr preferRelativeResize="0"/>
          <p:nvPr/>
        </p:nvPicPr>
        <p:blipFill rotWithShape="1">
          <a:blip r:embed="rId11">
            <a:alphaModFix/>
          </a:blip>
          <a:srcRect/>
          <a:stretch/>
        </p:blipFill>
        <p:spPr>
          <a:xfrm>
            <a:off x="9461667" y="0"/>
            <a:ext cx="1988653" cy="1988653"/>
          </a:xfrm>
          <a:prstGeom prst="rect">
            <a:avLst/>
          </a:prstGeom>
          <a:noFill/>
          <a:ln>
            <a:noFill/>
          </a:ln>
        </p:spPr>
      </p:pic>
      <p:pic>
        <p:nvPicPr>
          <p:cNvPr id="353" name="Google Shape;353;p20"/>
          <p:cNvPicPr preferRelativeResize="0"/>
          <p:nvPr/>
        </p:nvPicPr>
        <p:blipFill rotWithShape="1">
          <a:blip r:embed="rId12">
            <a:alphaModFix/>
          </a:blip>
          <a:srcRect/>
          <a:stretch/>
        </p:blipFill>
        <p:spPr>
          <a:xfrm>
            <a:off x="420686" y="2973128"/>
            <a:ext cx="5320006" cy="3557442"/>
          </a:xfrm>
          <a:prstGeom prst="rect">
            <a:avLst/>
          </a:prstGeom>
          <a:noFill/>
          <a:ln>
            <a:noFill/>
          </a:ln>
        </p:spPr>
      </p:pic>
      <p:pic>
        <p:nvPicPr>
          <p:cNvPr id="354" name="Google Shape;354;p20"/>
          <p:cNvPicPr preferRelativeResize="0"/>
          <p:nvPr/>
        </p:nvPicPr>
        <p:blipFill rotWithShape="1">
          <a:blip r:embed="rId13">
            <a:alphaModFix/>
          </a:blip>
          <a:srcRect/>
          <a:stretch/>
        </p:blipFill>
        <p:spPr>
          <a:xfrm>
            <a:off x="6721939" y="2853285"/>
            <a:ext cx="5155816" cy="379712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5" name="Google Shape;375;p22"/>
          <p:cNvPicPr preferRelativeResize="0"/>
          <p:nvPr/>
        </p:nvPicPr>
        <p:blipFill rotWithShape="1">
          <a:blip r:embed="rId3">
            <a:alphaModFix/>
          </a:blip>
          <a:srcRect/>
          <a:stretch/>
        </p:blipFill>
        <p:spPr>
          <a:xfrm>
            <a:off x="2722880" y="615434"/>
            <a:ext cx="9374940" cy="5957893"/>
          </a:xfrm>
          <a:prstGeom prst="rect">
            <a:avLst/>
          </a:prstGeom>
          <a:noFill/>
          <a:ln>
            <a:noFill/>
          </a:ln>
        </p:spPr>
      </p:pic>
      <p:pic>
        <p:nvPicPr>
          <p:cNvPr id="376" name="Google Shape;376;p22"/>
          <p:cNvPicPr preferRelativeResize="0"/>
          <p:nvPr/>
        </p:nvPicPr>
        <p:blipFill rotWithShape="1">
          <a:blip r:embed="rId4">
            <a:alphaModFix/>
          </a:blip>
          <a:srcRect/>
          <a:stretch/>
        </p:blipFill>
        <p:spPr>
          <a:xfrm>
            <a:off x="500813" y="286266"/>
            <a:ext cx="1807270" cy="1108325"/>
          </a:xfrm>
          <a:prstGeom prst="rect">
            <a:avLst/>
          </a:prstGeom>
          <a:noFill/>
          <a:ln>
            <a:noFill/>
          </a:ln>
        </p:spPr>
      </p:pic>
      <p:pic>
        <p:nvPicPr>
          <p:cNvPr id="377" name="Google Shape;377;p22"/>
          <p:cNvPicPr preferRelativeResize="0"/>
          <p:nvPr/>
        </p:nvPicPr>
        <p:blipFill rotWithShape="1">
          <a:blip r:embed="rId5">
            <a:alphaModFix/>
          </a:blip>
          <a:srcRect/>
          <a:stretch/>
        </p:blipFill>
        <p:spPr>
          <a:xfrm>
            <a:off x="442221" y="1642315"/>
            <a:ext cx="1924454" cy="1108325"/>
          </a:xfrm>
          <a:prstGeom prst="rect">
            <a:avLst/>
          </a:prstGeom>
          <a:noFill/>
          <a:ln>
            <a:noFill/>
          </a:ln>
        </p:spPr>
      </p:pic>
      <p:pic>
        <p:nvPicPr>
          <p:cNvPr id="378" name="Google Shape;378;p22"/>
          <p:cNvPicPr preferRelativeResize="0"/>
          <p:nvPr/>
        </p:nvPicPr>
        <p:blipFill rotWithShape="1">
          <a:blip r:embed="rId6">
            <a:alphaModFix/>
          </a:blip>
          <a:srcRect/>
          <a:stretch/>
        </p:blipFill>
        <p:spPr>
          <a:xfrm>
            <a:off x="245159" y="3166888"/>
            <a:ext cx="2328164" cy="1458042"/>
          </a:xfrm>
          <a:prstGeom prst="rect">
            <a:avLst/>
          </a:prstGeom>
          <a:noFill/>
          <a:ln>
            <a:noFill/>
          </a:ln>
        </p:spPr>
      </p:pic>
      <p:pic>
        <p:nvPicPr>
          <p:cNvPr id="379" name="Google Shape;379;p22"/>
          <p:cNvPicPr preferRelativeResize="0"/>
          <p:nvPr/>
        </p:nvPicPr>
        <p:blipFill rotWithShape="1">
          <a:blip r:embed="rId7">
            <a:alphaModFix/>
          </a:blip>
          <a:srcRect/>
          <a:stretch/>
        </p:blipFill>
        <p:spPr>
          <a:xfrm>
            <a:off x="275335" y="5361977"/>
            <a:ext cx="2267813" cy="627657"/>
          </a:xfrm>
          <a:prstGeom prst="rect">
            <a:avLst/>
          </a:prstGeom>
          <a:noFill/>
          <a:ln>
            <a:noFill/>
          </a:ln>
        </p:spPr>
      </p:pic>
      <p:sp>
        <p:nvSpPr>
          <p:cNvPr id="380" name="Google Shape;380;p22"/>
          <p:cNvSpPr txBox="1"/>
          <p:nvPr/>
        </p:nvSpPr>
        <p:spPr>
          <a:xfrm>
            <a:off x="4622800" y="101600"/>
            <a:ext cx="773176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Three smaller SMART building blocks for each step </a:t>
            </a:r>
            <a:endParaRP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TotalTime>
  <Words>129</Words>
  <Application>Microsoft Office PowerPoint</Application>
  <PresentationFormat>Widescreen</PresentationFormat>
  <Paragraphs>21</Paragraphs>
  <Slides>19</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The Werrington Curriculum </vt:lpstr>
      <vt:lpstr>Our school values act as our Curriculum Drivers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djohnson@SJHN.internal</dc:creator>
  <cp:lastModifiedBy>djohnson@SJHN.internal</cp:lastModifiedBy>
  <cp:revision>2</cp:revision>
  <dcterms:created xsi:type="dcterms:W3CDTF">2026-01-08T11:11:05Z</dcterms:created>
  <dcterms:modified xsi:type="dcterms:W3CDTF">2026-01-08T11:22:53Z</dcterms:modified>
</cp:coreProperties>
</file>